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Josipović" userId="8fa4fb91-96bb-4c7e-bac6-7a8453330ec3" providerId="ADAL" clId="{2B902232-D239-4B0F-9A68-4C8E9B488703}"/>
    <pc:docChg chg="undo custSel addSld delSld modSld sldOrd">
      <pc:chgData name="Renata Josipović" userId="8fa4fb91-96bb-4c7e-bac6-7a8453330ec3" providerId="ADAL" clId="{2B902232-D239-4B0F-9A68-4C8E9B488703}" dt="2022-04-04T13:33:09.965" v="507" actId="478"/>
      <pc:docMkLst>
        <pc:docMk/>
      </pc:docMkLst>
      <pc:sldChg chg="delSp modSp">
        <pc:chgData name="Renata Josipović" userId="8fa4fb91-96bb-4c7e-bac6-7a8453330ec3" providerId="ADAL" clId="{2B902232-D239-4B0F-9A68-4C8E9B488703}" dt="2022-04-04T13:06:08.512" v="157" actId="1037"/>
        <pc:sldMkLst>
          <pc:docMk/>
          <pc:sldMk cId="3987027453" sldId="257"/>
        </pc:sldMkLst>
        <pc:spChg chg="mod">
          <ac:chgData name="Renata Josipović" userId="8fa4fb91-96bb-4c7e-bac6-7a8453330ec3" providerId="ADAL" clId="{2B902232-D239-4B0F-9A68-4C8E9B488703}" dt="2022-04-04T12:56:01.283" v="3" actId="20577"/>
          <ac:spMkLst>
            <pc:docMk/>
            <pc:sldMk cId="3987027453" sldId="257"/>
            <ac:spMk id="5" creationId="{DC843678-CA86-4473-A9AA-AEEEB3E2E90D}"/>
          </ac:spMkLst>
        </pc:spChg>
        <pc:spChg chg="del">
          <ac:chgData name="Renata Josipović" userId="8fa4fb91-96bb-4c7e-bac6-7a8453330ec3" providerId="ADAL" clId="{2B902232-D239-4B0F-9A68-4C8E9B488703}" dt="2022-04-04T12:57:24.663" v="36" actId="478"/>
          <ac:spMkLst>
            <pc:docMk/>
            <pc:sldMk cId="3987027453" sldId="257"/>
            <ac:spMk id="6" creationId="{B79FE557-4C7B-45EB-80C2-C0B66810D367}"/>
          </ac:spMkLst>
        </pc:spChg>
        <pc:spChg chg="mod">
          <ac:chgData name="Renata Josipović" userId="8fa4fb91-96bb-4c7e-bac6-7a8453330ec3" providerId="ADAL" clId="{2B902232-D239-4B0F-9A68-4C8E9B488703}" dt="2022-04-04T12:56:12.748" v="7" actId="20577"/>
          <ac:spMkLst>
            <pc:docMk/>
            <pc:sldMk cId="3987027453" sldId="257"/>
            <ac:spMk id="7" creationId="{CA3EA928-5BB1-4E78-BCB0-5898B7A0BA69}"/>
          </ac:spMkLst>
        </pc:spChg>
        <pc:spChg chg="mod">
          <ac:chgData name="Renata Josipović" userId="8fa4fb91-96bb-4c7e-bac6-7a8453330ec3" providerId="ADAL" clId="{2B902232-D239-4B0F-9A68-4C8E9B488703}" dt="2022-04-04T12:56:26.508" v="13" actId="20577"/>
          <ac:spMkLst>
            <pc:docMk/>
            <pc:sldMk cId="3987027453" sldId="257"/>
            <ac:spMk id="8" creationId="{F19689FD-3573-466F-9509-36A712D76E3F}"/>
          </ac:spMkLst>
        </pc:spChg>
        <pc:spChg chg="mod">
          <ac:chgData name="Renata Josipović" userId="8fa4fb91-96bb-4c7e-bac6-7a8453330ec3" providerId="ADAL" clId="{2B902232-D239-4B0F-9A68-4C8E9B488703}" dt="2022-04-04T12:56:36.159" v="17" actId="20577"/>
          <ac:spMkLst>
            <pc:docMk/>
            <pc:sldMk cId="3987027453" sldId="257"/>
            <ac:spMk id="9" creationId="{1685331C-5C32-4EF4-91BF-9376ECFFCBCC}"/>
          </ac:spMkLst>
        </pc:spChg>
        <pc:spChg chg="mod">
          <ac:chgData name="Renata Josipović" userId="8fa4fb91-96bb-4c7e-bac6-7a8453330ec3" providerId="ADAL" clId="{2B902232-D239-4B0F-9A68-4C8E9B488703}" dt="2022-04-04T12:56:39.809" v="19" actId="20577"/>
          <ac:spMkLst>
            <pc:docMk/>
            <pc:sldMk cId="3987027453" sldId="257"/>
            <ac:spMk id="10" creationId="{97256C2B-C898-456F-8ACD-5B8A3F0E1141}"/>
          </ac:spMkLst>
        </pc:spChg>
        <pc:spChg chg="del">
          <ac:chgData name="Renata Josipović" userId="8fa4fb91-96bb-4c7e-bac6-7a8453330ec3" providerId="ADAL" clId="{2B902232-D239-4B0F-9A68-4C8E9B488703}" dt="2022-04-04T12:57:49.502" v="43" actId="478"/>
          <ac:spMkLst>
            <pc:docMk/>
            <pc:sldMk cId="3987027453" sldId="257"/>
            <ac:spMk id="11" creationId="{C4105751-BE0E-48CC-8E9F-3449947B9132}"/>
          </ac:spMkLst>
        </pc:spChg>
        <pc:spChg chg="mod">
          <ac:chgData name="Renata Josipović" userId="8fa4fb91-96bb-4c7e-bac6-7a8453330ec3" providerId="ADAL" clId="{2B902232-D239-4B0F-9A68-4C8E9B488703}" dt="2022-04-04T12:58:06.043" v="49" actId="1036"/>
          <ac:spMkLst>
            <pc:docMk/>
            <pc:sldMk cId="3987027453" sldId="257"/>
            <ac:spMk id="12" creationId="{B2C1B332-BF56-465F-BA2F-9EA459E2D3A8}"/>
          </ac:spMkLst>
        </pc:spChg>
        <pc:spChg chg="mod">
          <ac:chgData name="Renata Josipović" userId="8fa4fb91-96bb-4c7e-bac6-7a8453330ec3" providerId="ADAL" clId="{2B902232-D239-4B0F-9A68-4C8E9B488703}" dt="2022-04-04T12:56:23.109" v="11" actId="20577"/>
          <ac:spMkLst>
            <pc:docMk/>
            <pc:sldMk cId="3987027453" sldId="257"/>
            <ac:spMk id="13" creationId="{8D01D349-8694-4F91-89A5-064BF4E077F8}"/>
          </ac:spMkLst>
        </pc:spChg>
        <pc:spChg chg="mod">
          <ac:chgData name="Renata Josipović" userId="8fa4fb91-96bb-4c7e-bac6-7a8453330ec3" providerId="ADAL" clId="{2B902232-D239-4B0F-9A68-4C8E9B488703}" dt="2022-04-04T13:06:08.512" v="157" actId="1037"/>
          <ac:spMkLst>
            <pc:docMk/>
            <pc:sldMk cId="3987027453" sldId="257"/>
            <ac:spMk id="14" creationId="{5C2226B1-6556-4128-B7E8-8ADAECFEAB8C}"/>
          </ac:spMkLst>
        </pc:spChg>
        <pc:spChg chg="mod">
          <ac:chgData name="Renata Josipović" userId="8fa4fb91-96bb-4c7e-bac6-7a8453330ec3" providerId="ADAL" clId="{2B902232-D239-4B0F-9A68-4C8E9B488703}" dt="2022-04-04T12:56:31.732" v="15" actId="20577"/>
          <ac:spMkLst>
            <pc:docMk/>
            <pc:sldMk cId="3987027453" sldId="257"/>
            <ac:spMk id="15" creationId="{C1BC66C1-7BA9-4974-900A-E8972928AC31}"/>
          </ac:spMkLst>
        </pc:spChg>
        <pc:spChg chg="mod">
          <ac:chgData name="Renata Josipović" userId="8fa4fb91-96bb-4c7e-bac6-7a8453330ec3" providerId="ADAL" clId="{2B902232-D239-4B0F-9A68-4C8E9B488703}" dt="2022-04-04T12:56:46.343" v="22" actId="20577"/>
          <ac:spMkLst>
            <pc:docMk/>
            <pc:sldMk cId="3987027453" sldId="257"/>
            <ac:spMk id="16" creationId="{58414799-324C-4573-86C0-962CC612E0C4}"/>
          </ac:spMkLst>
        </pc:spChg>
      </pc:sldChg>
      <pc:sldChg chg="addSp modSp del">
        <pc:chgData name="Renata Josipović" userId="8fa4fb91-96bb-4c7e-bac6-7a8453330ec3" providerId="ADAL" clId="{2B902232-D239-4B0F-9A68-4C8E9B488703}" dt="2022-04-04T13:19:53.425" v="359" actId="2696"/>
        <pc:sldMkLst>
          <pc:docMk/>
          <pc:sldMk cId="1272909403" sldId="258"/>
        </pc:sldMkLst>
        <pc:spChg chg="add mod">
          <ac:chgData name="Renata Josipović" userId="8fa4fb91-96bb-4c7e-bac6-7a8453330ec3" providerId="ADAL" clId="{2B902232-D239-4B0F-9A68-4C8E9B488703}" dt="2022-04-04T13:03:52.283" v="133" actId="2085"/>
          <ac:spMkLst>
            <pc:docMk/>
            <pc:sldMk cId="1272909403" sldId="258"/>
            <ac:spMk id="3" creationId="{FD9AFAE3-F4E3-4D9C-AA77-3F9CC24FA3E7}"/>
          </ac:spMkLst>
        </pc:spChg>
        <pc:spChg chg="add mod ord">
          <ac:chgData name="Renata Josipović" userId="8fa4fb91-96bb-4c7e-bac6-7a8453330ec3" providerId="ADAL" clId="{2B902232-D239-4B0F-9A68-4C8E9B488703}" dt="2022-04-04T13:03:16.281" v="121" actId="1582"/>
          <ac:spMkLst>
            <pc:docMk/>
            <pc:sldMk cId="1272909403" sldId="258"/>
            <ac:spMk id="5" creationId="{A78ABBAD-63DD-481B-A43C-A4E9E0B934F6}"/>
          </ac:spMkLst>
        </pc:spChg>
        <pc:picChg chg="mod">
          <ac:chgData name="Renata Josipović" userId="8fa4fb91-96bb-4c7e-bac6-7a8453330ec3" providerId="ADAL" clId="{2B902232-D239-4B0F-9A68-4C8E9B488703}" dt="2022-04-04T13:03:45.429" v="131" actId="1076"/>
          <ac:picMkLst>
            <pc:docMk/>
            <pc:sldMk cId="1272909403" sldId="258"/>
            <ac:picMk id="4" creationId="{E66DFBD3-D982-435B-8AF0-B89B1667D449}"/>
          </ac:picMkLst>
        </pc:picChg>
      </pc:sldChg>
      <pc:sldChg chg="addSp delSp modSp add modAnim">
        <pc:chgData name="Renata Josipović" userId="8fa4fb91-96bb-4c7e-bac6-7a8453330ec3" providerId="ADAL" clId="{2B902232-D239-4B0F-9A68-4C8E9B488703}" dt="2022-04-04T13:30:34.060" v="476" actId="14100"/>
        <pc:sldMkLst>
          <pc:docMk/>
          <pc:sldMk cId="280023989" sldId="259"/>
        </pc:sldMkLst>
        <pc:spChg chg="add mod">
          <ac:chgData name="Renata Josipović" userId="8fa4fb91-96bb-4c7e-bac6-7a8453330ec3" providerId="ADAL" clId="{2B902232-D239-4B0F-9A68-4C8E9B488703}" dt="2022-04-04T13:20:21.229" v="362" actId="1076"/>
          <ac:spMkLst>
            <pc:docMk/>
            <pc:sldMk cId="280023989" sldId="259"/>
            <ac:spMk id="3" creationId="{182480E3-39F2-4DF7-98F5-39D59D255EEB}"/>
          </ac:spMkLst>
        </pc:spChg>
        <pc:spChg chg="del">
          <ac:chgData name="Renata Josipović" userId="8fa4fb91-96bb-4c7e-bac6-7a8453330ec3" providerId="ADAL" clId="{2B902232-D239-4B0F-9A68-4C8E9B488703}" dt="2022-04-04T12:57:00.392" v="26" actId="478"/>
          <ac:spMkLst>
            <pc:docMk/>
            <pc:sldMk cId="280023989" sldId="259"/>
            <ac:spMk id="5" creationId="{DC843678-CA86-4473-A9AA-AEEEB3E2E90D}"/>
          </ac:spMkLst>
        </pc:spChg>
        <pc:spChg chg="del">
          <ac:chgData name="Renata Josipović" userId="8fa4fb91-96bb-4c7e-bac6-7a8453330ec3" providerId="ADAL" clId="{2B902232-D239-4B0F-9A68-4C8E9B488703}" dt="2022-04-04T12:57:18.692" v="35" actId="478"/>
          <ac:spMkLst>
            <pc:docMk/>
            <pc:sldMk cId="280023989" sldId="259"/>
            <ac:spMk id="6" creationId="{B79FE557-4C7B-45EB-80C2-C0B66810D367}"/>
          </ac:spMkLst>
        </pc:spChg>
        <pc:spChg chg="del">
          <ac:chgData name="Renata Josipović" userId="8fa4fb91-96bb-4c7e-bac6-7a8453330ec3" providerId="ADAL" clId="{2B902232-D239-4B0F-9A68-4C8E9B488703}" dt="2022-04-04T13:12:03.726" v="204" actId="478"/>
          <ac:spMkLst>
            <pc:docMk/>
            <pc:sldMk cId="280023989" sldId="259"/>
            <ac:spMk id="7" creationId="{CA3EA928-5BB1-4E78-BCB0-5898B7A0BA69}"/>
          </ac:spMkLst>
        </pc:spChg>
        <pc:spChg chg="del">
          <ac:chgData name="Renata Josipović" userId="8fa4fb91-96bb-4c7e-bac6-7a8453330ec3" providerId="ADAL" clId="{2B902232-D239-4B0F-9A68-4C8E9B488703}" dt="2022-04-04T13:13:18.964" v="215" actId="478"/>
          <ac:spMkLst>
            <pc:docMk/>
            <pc:sldMk cId="280023989" sldId="259"/>
            <ac:spMk id="8" creationId="{F19689FD-3573-466F-9509-36A712D76E3F}"/>
          </ac:spMkLst>
        </pc:spChg>
        <pc:spChg chg="del">
          <ac:chgData name="Renata Josipović" userId="8fa4fb91-96bb-4c7e-bac6-7a8453330ec3" providerId="ADAL" clId="{2B902232-D239-4B0F-9A68-4C8E9B488703}" dt="2022-04-04T13:15:16.844" v="277" actId="478"/>
          <ac:spMkLst>
            <pc:docMk/>
            <pc:sldMk cId="280023989" sldId="259"/>
            <ac:spMk id="9" creationId="{1685331C-5C32-4EF4-91BF-9376ECFFCBCC}"/>
          </ac:spMkLst>
        </pc:spChg>
        <pc:spChg chg="del">
          <ac:chgData name="Renata Josipović" userId="8fa4fb91-96bb-4c7e-bac6-7a8453330ec3" providerId="ADAL" clId="{2B902232-D239-4B0F-9A68-4C8E9B488703}" dt="2022-04-04T13:15:15.162" v="276" actId="478"/>
          <ac:spMkLst>
            <pc:docMk/>
            <pc:sldMk cId="280023989" sldId="259"/>
            <ac:spMk id="10" creationId="{97256C2B-C898-456F-8ACD-5B8A3F0E1141}"/>
          </ac:spMkLst>
        </pc:spChg>
        <pc:spChg chg="del">
          <ac:chgData name="Renata Josipović" userId="8fa4fb91-96bb-4c7e-bac6-7a8453330ec3" providerId="ADAL" clId="{2B902232-D239-4B0F-9A68-4C8E9B488703}" dt="2022-04-04T12:57:46.973" v="42" actId="478"/>
          <ac:spMkLst>
            <pc:docMk/>
            <pc:sldMk cId="280023989" sldId="259"/>
            <ac:spMk id="11" creationId="{C4105751-BE0E-48CC-8E9F-3449947B9132}"/>
          </ac:spMkLst>
        </pc:spChg>
        <pc:spChg chg="del mod">
          <ac:chgData name="Renata Josipović" userId="8fa4fb91-96bb-4c7e-bac6-7a8453330ec3" providerId="ADAL" clId="{2B902232-D239-4B0F-9A68-4C8E9B488703}" dt="2022-04-04T13:11:58.321" v="203" actId="478"/>
          <ac:spMkLst>
            <pc:docMk/>
            <pc:sldMk cId="280023989" sldId="259"/>
            <ac:spMk id="12" creationId="{B2C1B332-BF56-465F-BA2F-9EA459E2D3A8}"/>
          </ac:spMkLst>
        </pc:spChg>
        <pc:spChg chg="del">
          <ac:chgData name="Renata Josipović" userId="8fa4fb91-96bb-4c7e-bac6-7a8453330ec3" providerId="ADAL" clId="{2B902232-D239-4B0F-9A68-4C8E9B488703}" dt="2022-04-04T13:12:06.141" v="205" actId="478"/>
          <ac:spMkLst>
            <pc:docMk/>
            <pc:sldMk cId="280023989" sldId="259"/>
            <ac:spMk id="13" creationId="{8D01D349-8694-4F91-89A5-064BF4E077F8}"/>
          </ac:spMkLst>
        </pc:spChg>
        <pc:spChg chg="del mod">
          <ac:chgData name="Renata Josipović" userId="8fa4fb91-96bb-4c7e-bac6-7a8453330ec3" providerId="ADAL" clId="{2B902232-D239-4B0F-9A68-4C8E9B488703}" dt="2022-04-04T13:11:42.173" v="199" actId="478"/>
          <ac:spMkLst>
            <pc:docMk/>
            <pc:sldMk cId="280023989" sldId="259"/>
            <ac:spMk id="14" creationId="{5C2226B1-6556-4128-B7E8-8ADAECFEAB8C}"/>
          </ac:spMkLst>
        </pc:spChg>
        <pc:spChg chg="del">
          <ac:chgData name="Renata Josipović" userId="8fa4fb91-96bb-4c7e-bac6-7a8453330ec3" providerId="ADAL" clId="{2B902232-D239-4B0F-9A68-4C8E9B488703}" dt="2022-04-04T13:13:54.925" v="227" actId="478"/>
          <ac:spMkLst>
            <pc:docMk/>
            <pc:sldMk cId="280023989" sldId="259"/>
            <ac:spMk id="15" creationId="{C1BC66C1-7BA9-4974-900A-E8972928AC31}"/>
          </ac:spMkLst>
        </pc:spChg>
        <pc:spChg chg="del">
          <ac:chgData name="Renata Josipović" userId="8fa4fb91-96bb-4c7e-bac6-7a8453330ec3" providerId="ADAL" clId="{2B902232-D239-4B0F-9A68-4C8E9B488703}" dt="2022-04-04T13:15:12.660" v="275" actId="478"/>
          <ac:spMkLst>
            <pc:docMk/>
            <pc:sldMk cId="280023989" sldId="259"/>
            <ac:spMk id="16" creationId="{58414799-324C-4573-86C0-962CC612E0C4}"/>
          </ac:spMkLst>
        </pc:spChg>
        <pc:spChg chg="add del mod">
          <ac:chgData name="Renata Josipović" userId="8fa4fb91-96bb-4c7e-bac6-7a8453330ec3" providerId="ADAL" clId="{2B902232-D239-4B0F-9A68-4C8E9B488703}" dt="2022-04-04T13:06:01.769" v="155" actId="21"/>
          <ac:spMkLst>
            <pc:docMk/>
            <pc:sldMk cId="280023989" sldId="259"/>
            <ac:spMk id="18" creationId="{20E60B29-3040-49E0-BEAF-09040024EDEF}"/>
          </ac:spMkLst>
        </pc:spChg>
        <pc:spChg chg="add mod">
          <ac:chgData name="Renata Josipović" userId="8fa4fb91-96bb-4c7e-bac6-7a8453330ec3" providerId="ADAL" clId="{2B902232-D239-4B0F-9A68-4C8E9B488703}" dt="2022-04-04T13:11:48.027" v="200" actId="1076"/>
          <ac:spMkLst>
            <pc:docMk/>
            <pc:sldMk cId="280023989" sldId="259"/>
            <ac:spMk id="19" creationId="{578A27D8-372B-4B9D-B2E1-DD3F602554FE}"/>
          </ac:spMkLst>
        </pc:spChg>
        <pc:spChg chg="add">
          <ac:chgData name="Renata Josipović" userId="8fa4fb91-96bb-4c7e-bac6-7a8453330ec3" providerId="ADAL" clId="{2B902232-D239-4B0F-9A68-4C8E9B488703}" dt="2022-04-04T13:12:17.633" v="206"/>
          <ac:spMkLst>
            <pc:docMk/>
            <pc:sldMk cId="280023989" sldId="259"/>
            <ac:spMk id="20" creationId="{7B13C983-F03B-457E-8421-5A81D8658E89}"/>
          </ac:spMkLst>
        </pc:spChg>
        <pc:spChg chg="add mod">
          <ac:chgData name="Renata Josipović" userId="8fa4fb91-96bb-4c7e-bac6-7a8453330ec3" providerId="ADAL" clId="{2B902232-D239-4B0F-9A68-4C8E9B488703}" dt="2022-04-04T13:14:11.411" v="231" actId="14100"/>
          <ac:spMkLst>
            <pc:docMk/>
            <pc:sldMk cId="280023989" sldId="259"/>
            <ac:spMk id="21" creationId="{CE0B8B88-455B-4B1A-A1BD-9A5060C6C068}"/>
          </ac:spMkLst>
        </pc:spChg>
        <pc:spChg chg="add mod">
          <ac:chgData name="Renata Josipović" userId="8fa4fb91-96bb-4c7e-bac6-7a8453330ec3" providerId="ADAL" clId="{2B902232-D239-4B0F-9A68-4C8E9B488703}" dt="2022-04-04T13:13:44.663" v="225" actId="20577"/>
          <ac:spMkLst>
            <pc:docMk/>
            <pc:sldMk cId="280023989" sldId="259"/>
            <ac:spMk id="22" creationId="{F2234829-3159-4FCA-9EAF-24669AF229A5}"/>
          </ac:spMkLst>
        </pc:spChg>
        <pc:spChg chg="add mod">
          <ac:chgData name="Renata Josipović" userId="8fa4fb91-96bb-4c7e-bac6-7a8453330ec3" providerId="ADAL" clId="{2B902232-D239-4B0F-9A68-4C8E9B488703}" dt="2022-04-04T13:27:39.164" v="428" actId="1076"/>
          <ac:spMkLst>
            <pc:docMk/>
            <pc:sldMk cId="280023989" sldId="259"/>
            <ac:spMk id="23" creationId="{30E6F6A4-B1B2-432F-9C95-7832634E63E1}"/>
          </ac:spMkLst>
        </pc:spChg>
        <pc:spChg chg="add del mod">
          <ac:chgData name="Renata Josipović" userId="8fa4fb91-96bb-4c7e-bac6-7a8453330ec3" providerId="ADAL" clId="{2B902232-D239-4B0F-9A68-4C8E9B488703}" dt="2022-04-04T13:14:06.167" v="230" actId="478"/>
          <ac:spMkLst>
            <pc:docMk/>
            <pc:sldMk cId="280023989" sldId="259"/>
            <ac:spMk id="24" creationId="{F3EBC11D-8949-46C1-8AB9-8A6C41672D0B}"/>
          </ac:spMkLst>
        </pc:spChg>
        <pc:spChg chg="add del mod">
          <ac:chgData name="Renata Josipović" userId="8fa4fb91-96bb-4c7e-bac6-7a8453330ec3" providerId="ADAL" clId="{2B902232-D239-4B0F-9A68-4C8E9B488703}" dt="2022-04-04T13:14:06.167" v="230" actId="478"/>
          <ac:spMkLst>
            <pc:docMk/>
            <pc:sldMk cId="280023989" sldId="259"/>
            <ac:spMk id="25" creationId="{367524AE-91E9-40F6-A0B1-F8445EF44C85}"/>
          </ac:spMkLst>
        </pc:spChg>
        <pc:spChg chg="add mod">
          <ac:chgData name="Renata Josipović" userId="8fa4fb91-96bb-4c7e-bac6-7a8453330ec3" providerId="ADAL" clId="{2B902232-D239-4B0F-9A68-4C8E9B488703}" dt="2022-04-04T13:16:17.115" v="312" actId="1076"/>
          <ac:spMkLst>
            <pc:docMk/>
            <pc:sldMk cId="280023989" sldId="259"/>
            <ac:spMk id="26" creationId="{A4B86CD6-058C-4046-9C53-622B82ACE3BC}"/>
          </ac:spMkLst>
        </pc:spChg>
        <pc:spChg chg="add mod">
          <ac:chgData name="Renata Josipović" userId="8fa4fb91-96bb-4c7e-bac6-7a8453330ec3" providerId="ADAL" clId="{2B902232-D239-4B0F-9A68-4C8E9B488703}" dt="2022-04-04T13:18:42.228" v="343" actId="14100"/>
          <ac:spMkLst>
            <pc:docMk/>
            <pc:sldMk cId="280023989" sldId="259"/>
            <ac:spMk id="27" creationId="{24F47A39-DB47-48F7-9FBB-7A1C3B4A15F4}"/>
          </ac:spMkLst>
        </pc:spChg>
        <pc:spChg chg="add mod">
          <ac:chgData name="Renata Josipović" userId="8fa4fb91-96bb-4c7e-bac6-7a8453330ec3" providerId="ADAL" clId="{2B902232-D239-4B0F-9A68-4C8E9B488703}" dt="2022-04-04T13:18:47.628" v="345" actId="14100"/>
          <ac:spMkLst>
            <pc:docMk/>
            <pc:sldMk cId="280023989" sldId="259"/>
            <ac:spMk id="28" creationId="{CA395E1E-5F21-4291-B872-07A770CFAB9C}"/>
          </ac:spMkLst>
        </pc:spChg>
        <pc:spChg chg="add del mod">
          <ac:chgData name="Renata Josipović" userId="8fa4fb91-96bb-4c7e-bac6-7a8453330ec3" providerId="ADAL" clId="{2B902232-D239-4B0F-9A68-4C8E9B488703}" dt="2022-04-04T13:18:07.877" v="337" actId="478"/>
          <ac:spMkLst>
            <pc:docMk/>
            <pc:sldMk cId="280023989" sldId="259"/>
            <ac:spMk id="29" creationId="{8A3A3BC6-F165-456A-B1D9-075622942351}"/>
          </ac:spMkLst>
        </pc:spChg>
        <pc:spChg chg="add mod ord">
          <ac:chgData name="Renata Josipović" userId="8fa4fb91-96bb-4c7e-bac6-7a8453330ec3" providerId="ADAL" clId="{2B902232-D239-4B0F-9A68-4C8E9B488703}" dt="2022-04-04T13:19:31.314" v="350" actId="171"/>
          <ac:spMkLst>
            <pc:docMk/>
            <pc:sldMk cId="280023989" sldId="259"/>
            <ac:spMk id="30" creationId="{AB974611-835D-4BAA-AA3A-600976EC38AA}"/>
          </ac:spMkLst>
        </pc:spChg>
        <pc:spChg chg="add del mod">
          <ac:chgData name="Renata Josipović" userId="8fa4fb91-96bb-4c7e-bac6-7a8453330ec3" providerId="ADAL" clId="{2B902232-D239-4B0F-9A68-4C8E9B488703}" dt="2022-04-04T13:25:02.238" v="390" actId="11529"/>
          <ac:spMkLst>
            <pc:docMk/>
            <pc:sldMk cId="280023989" sldId="259"/>
            <ac:spMk id="31" creationId="{0EC2D7DB-93C1-47BA-81F6-CBE16992C8B7}"/>
          </ac:spMkLst>
        </pc:spChg>
        <pc:spChg chg="add del">
          <ac:chgData name="Renata Josipović" userId="8fa4fb91-96bb-4c7e-bac6-7a8453330ec3" providerId="ADAL" clId="{2B902232-D239-4B0F-9A68-4C8E9B488703}" dt="2022-04-04T13:25:00.334" v="387" actId="11529"/>
          <ac:spMkLst>
            <pc:docMk/>
            <pc:sldMk cId="280023989" sldId="259"/>
            <ac:spMk id="32" creationId="{63665A3C-03C4-470E-8D0C-F5D126D0A857}"/>
          </ac:spMkLst>
        </pc:spChg>
        <pc:spChg chg="add mod">
          <ac:chgData name="Renata Josipović" userId="8fa4fb91-96bb-4c7e-bac6-7a8453330ec3" providerId="ADAL" clId="{2B902232-D239-4B0F-9A68-4C8E9B488703}" dt="2022-04-04T13:24:59.574" v="385" actId="571"/>
          <ac:spMkLst>
            <pc:docMk/>
            <pc:sldMk cId="280023989" sldId="259"/>
            <ac:spMk id="33" creationId="{43C48011-ED99-44DA-A8E3-91A6F7CF0E58}"/>
          </ac:spMkLst>
        </pc:spChg>
        <pc:spChg chg="add mod">
          <ac:chgData name="Renata Josipović" userId="8fa4fb91-96bb-4c7e-bac6-7a8453330ec3" providerId="ADAL" clId="{2B902232-D239-4B0F-9A68-4C8E9B488703}" dt="2022-04-04T13:24:59.174" v="383" actId="571"/>
          <ac:spMkLst>
            <pc:docMk/>
            <pc:sldMk cId="280023989" sldId="259"/>
            <ac:spMk id="34" creationId="{36F606D2-409B-4941-9E57-E3137E52A603}"/>
          </ac:spMkLst>
        </pc:spChg>
        <pc:spChg chg="add mod">
          <ac:chgData name="Renata Josipović" userId="8fa4fb91-96bb-4c7e-bac6-7a8453330ec3" providerId="ADAL" clId="{2B902232-D239-4B0F-9A68-4C8E9B488703}" dt="2022-04-04T13:24:58.366" v="379" actId="571"/>
          <ac:spMkLst>
            <pc:docMk/>
            <pc:sldMk cId="280023989" sldId="259"/>
            <ac:spMk id="35" creationId="{3B1DDD49-8245-4213-8236-98C96F735439}"/>
          </ac:spMkLst>
        </pc:spChg>
        <pc:spChg chg="add mod">
          <ac:chgData name="Renata Josipović" userId="8fa4fb91-96bb-4c7e-bac6-7a8453330ec3" providerId="ADAL" clId="{2B902232-D239-4B0F-9A68-4C8E9B488703}" dt="2022-04-04T13:25:45.992" v="398" actId="1036"/>
          <ac:spMkLst>
            <pc:docMk/>
            <pc:sldMk cId="280023989" sldId="259"/>
            <ac:spMk id="36" creationId="{24FEE8CA-0D99-478C-B84E-EA4F4CF875B4}"/>
          </ac:spMkLst>
        </pc:spChg>
        <pc:spChg chg="add mod">
          <ac:chgData name="Renata Josipović" userId="8fa4fb91-96bb-4c7e-bac6-7a8453330ec3" providerId="ADAL" clId="{2B902232-D239-4B0F-9A68-4C8E9B488703}" dt="2022-04-04T13:26:59.596" v="422" actId="14100"/>
          <ac:spMkLst>
            <pc:docMk/>
            <pc:sldMk cId="280023989" sldId="259"/>
            <ac:spMk id="37" creationId="{E9B23E23-B0E3-4CBD-B2E8-697EA116DD6D}"/>
          </ac:spMkLst>
        </pc:spChg>
        <pc:spChg chg="add mod">
          <ac:chgData name="Renata Josipović" userId="8fa4fb91-96bb-4c7e-bac6-7a8453330ec3" providerId="ADAL" clId="{2B902232-D239-4B0F-9A68-4C8E9B488703}" dt="2022-04-04T13:30:34.060" v="476" actId="14100"/>
          <ac:spMkLst>
            <pc:docMk/>
            <pc:sldMk cId="280023989" sldId="259"/>
            <ac:spMk id="38" creationId="{113AFC35-C8CE-42A9-82BA-E3033038CC35}"/>
          </ac:spMkLst>
        </pc:spChg>
        <pc:spChg chg="add mod">
          <ac:chgData name="Renata Josipović" userId="8fa4fb91-96bb-4c7e-bac6-7a8453330ec3" providerId="ADAL" clId="{2B902232-D239-4B0F-9A68-4C8E9B488703}" dt="2022-04-04T13:28:37.148" v="444" actId="1076"/>
          <ac:spMkLst>
            <pc:docMk/>
            <pc:sldMk cId="280023989" sldId="259"/>
            <ac:spMk id="39" creationId="{DF2978DC-BBC5-4EC6-B86F-4FD9881EB337}"/>
          </ac:spMkLst>
        </pc:spChg>
        <pc:spChg chg="add mod">
          <ac:chgData name="Renata Josipović" userId="8fa4fb91-96bb-4c7e-bac6-7a8453330ec3" providerId="ADAL" clId="{2B902232-D239-4B0F-9A68-4C8E9B488703}" dt="2022-04-04T13:28:39.348" v="445" actId="14100"/>
          <ac:spMkLst>
            <pc:docMk/>
            <pc:sldMk cId="280023989" sldId="259"/>
            <ac:spMk id="40" creationId="{80C9F32B-09D9-4D76-831C-EDE3C0C90B9C}"/>
          </ac:spMkLst>
        </pc:spChg>
        <pc:spChg chg="add mod">
          <ac:chgData name="Renata Josipović" userId="8fa4fb91-96bb-4c7e-bac6-7a8453330ec3" providerId="ADAL" clId="{2B902232-D239-4B0F-9A68-4C8E9B488703}" dt="2022-04-04T13:26:25.516" v="406" actId="14100"/>
          <ac:spMkLst>
            <pc:docMk/>
            <pc:sldMk cId="280023989" sldId="259"/>
            <ac:spMk id="41" creationId="{39808F2A-9356-4B89-8894-05F2920E054D}"/>
          </ac:spMkLst>
        </pc:spChg>
        <pc:spChg chg="add mod">
          <ac:chgData name="Renata Josipović" userId="8fa4fb91-96bb-4c7e-bac6-7a8453330ec3" providerId="ADAL" clId="{2B902232-D239-4B0F-9A68-4C8E9B488703}" dt="2022-04-04T13:26:17.732" v="405" actId="14100"/>
          <ac:spMkLst>
            <pc:docMk/>
            <pc:sldMk cId="280023989" sldId="259"/>
            <ac:spMk id="42" creationId="{DD0B4466-FE1C-4FC1-92EF-2951B2A61370}"/>
          </ac:spMkLst>
        </pc:spChg>
        <pc:spChg chg="add mod">
          <ac:chgData name="Renata Josipović" userId="8fa4fb91-96bb-4c7e-bac6-7a8453330ec3" providerId="ADAL" clId="{2B902232-D239-4B0F-9A68-4C8E9B488703}" dt="2022-04-04T13:25:54.757" v="400" actId="14100"/>
          <ac:spMkLst>
            <pc:docMk/>
            <pc:sldMk cId="280023989" sldId="259"/>
            <ac:spMk id="43" creationId="{1A9EB314-BFD8-4424-84D2-C1AA1C4A4026}"/>
          </ac:spMkLst>
        </pc:spChg>
        <pc:spChg chg="add mod">
          <ac:chgData name="Renata Josipović" userId="8fa4fb91-96bb-4c7e-bac6-7a8453330ec3" providerId="ADAL" clId="{2B902232-D239-4B0F-9A68-4C8E9B488703}" dt="2022-04-04T13:28:04.348" v="435" actId="14100"/>
          <ac:spMkLst>
            <pc:docMk/>
            <pc:sldMk cId="280023989" sldId="259"/>
            <ac:spMk id="44" creationId="{C8749FBD-86E4-416D-B6A1-0FE6C3489FC3}"/>
          </ac:spMkLst>
        </pc:spChg>
        <pc:spChg chg="add mod">
          <ac:chgData name="Renata Josipović" userId="8fa4fb91-96bb-4c7e-bac6-7a8453330ec3" providerId="ADAL" clId="{2B902232-D239-4B0F-9A68-4C8E9B488703}" dt="2022-04-04T13:28:20.820" v="440" actId="14100"/>
          <ac:spMkLst>
            <pc:docMk/>
            <pc:sldMk cId="280023989" sldId="259"/>
            <ac:spMk id="45" creationId="{30F54C0D-EE0F-4178-8BE5-7330782E8901}"/>
          </ac:spMkLst>
        </pc:spChg>
        <pc:spChg chg="add mod">
          <ac:chgData name="Renata Josipović" userId="8fa4fb91-96bb-4c7e-bac6-7a8453330ec3" providerId="ADAL" clId="{2B902232-D239-4B0F-9A68-4C8E9B488703}" dt="2022-04-04T13:26:46.841" v="418" actId="6549"/>
          <ac:spMkLst>
            <pc:docMk/>
            <pc:sldMk cId="280023989" sldId="259"/>
            <ac:spMk id="46" creationId="{C8FC7E0B-BF19-4943-AAC0-99A705D8988D}"/>
          </ac:spMkLst>
        </pc:spChg>
        <pc:picChg chg="mod">
          <ac:chgData name="Renata Josipović" userId="8fa4fb91-96bb-4c7e-bac6-7a8453330ec3" providerId="ADAL" clId="{2B902232-D239-4B0F-9A68-4C8E9B488703}" dt="2022-04-04T13:28:42.917" v="447" actId="1076"/>
          <ac:picMkLst>
            <pc:docMk/>
            <pc:sldMk cId="280023989" sldId="259"/>
            <ac:picMk id="4" creationId="{E66DFBD3-D982-435B-8AF0-B89B1667D449}"/>
          </ac:picMkLst>
        </pc:picChg>
        <pc:picChg chg="add del">
          <ac:chgData name="Renata Josipović" userId="8fa4fb91-96bb-4c7e-bac6-7a8453330ec3" providerId="ADAL" clId="{2B902232-D239-4B0F-9A68-4C8E9B488703}" dt="2022-04-04T13:05:46.332" v="152"/>
          <ac:picMkLst>
            <pc:docMk/>
            <pc:sldMk cId="280023989" sldId="259"/>
            <ac:picMk id="17" creationId="{B2DD9704-A243-45D7-973F-372D40746525}"/>
          </ac:picMkLst>
        </pc:picChg>
      </pc:sldChg>
      <pc:sldChg chg="add del">
        <pc:chgData name="Renata Josipović" userId="8fa4fb91-96bb-4c7e-bac6-7a8453330ec3" providerId="ADAL" clId="{2B902232-D239-4B0F-9A68-4C8E9B488703}" dt="2022-04-04T12:56:55.658" v="23" actId="2696"/>
        <pc:sldMkLst>
          <pc:docMk/>
          <pc:sldMk cId="2236996308" sldId="259"/>
        </pc:sldMkLst>
      </pc:sldChg>
      <pc:sldChg chg="addSp delSp modSp add del">
        <pc:chgData name="Renata Josipović" userId="8fa4fb91-96bb-4c7e-bac6-7a8453330ec3" providerId="ADAL" clId="{2B902232-D239-4B0F-9A68-4C8E9B488703}" dt="2022-04-04T13:12:29.952" v="207" actId="2696"/>
        <pc:sldMkLst>
          <pc:docMk/>
          <pc:sldMk cId="1483357937" sldId="260"/>
        </pc:sldMkLst>
        <pc:spChg chg="del">
          <ac:chgData name="Renata Josipović" userId="8fa4fb91-96bb-4c7e-bac6-7a8453330ec3" providerId="ADAL" clId="{2B902232-D239-4B0F-9A68-4C8E9B488703}" dt="2022-04-04T12:57:16.476" v="34" actId="478"/>
          <ac:spMkLst>
            <pc:docMk/>
            <pc:sldMk cId="1483357937" sldId="260"/>
            <ac:spMk id="6" creationId="{B79FE557-4C7B-45EB-80C2-C0B66810D367}"/>
          </ac:spMkLst>
        </pc:spChg>
        <pc:spChg chg="del">
          <ac:chgData name="Renata Josipović" userId="8fa4fb91-96bb-4c7e-bac6-7a8453330ec3" providerId="ADAL" clId="{2B902232-D239-4B0F-9A68-4C8E9B488703}" dt="2022-04-04T12:57:44.703" v="41" actId="478"/>
          <ac:spMkLst>
            <pc:docMk/>
            <pc:sldMk cId="1483357937" sldId="260"/>
            <ac:spMk id="11" creationId="{C4105751-BE0E-48CC-8E9F-3449947B9132}"/>
          </ac:spMkLst>
        </pc:spChg>
        <pc:spChg chg="mod">
          <ac:chgData name="Renata Josipović" userId="8fa4fb91-96bb-4c7e-bac6-7a8453330ec3" providerId="ADAL" clId="{2B902232-D239-4B0F-9A68-4C8E9B488703}" dt="2022-04-04T12:58:22.738" v="52" actId="1037"/>
          <ac:spMkLst>
            <pc:docMk/>
            <pc:sldMk cId="1483357937" sldId="260"/>
            <ac:spMk id="12" creationId="{B2C1B332-BF56-465F-BA2F-9EA459E2D3A8}"/>
          </ac:spMkLst>
        </pc:spChg>
        <pc:spChg chg="del">
          <ac:chgData name="Renata Josipović" userId="8fa4fb91-96bb-4c7e-bac6-7a8453330ec3" providerId="ADAL" clId="{2B902232-D239-4B0F-9A68-4C8E9B488703}" dt="2022-04-04T12:57:07.627" v="29" actId="478"/>
          <ac:spMkLst>
            <pc:docMk/>
            <pc:sldMk cId="1483357937" sldId="260"/>
            <ac:spMk id="14" creationId="{5C2226B1-6556-4128-B7E8-8ADAECFEAB8C}"/>
          </ac:spMkLst>
        </pc:spChg>
        <pc:spChg chg="add mod">
          <ac:chgData name="Renata Josipović" userId="8fa4fb91-96bb-4c7e-bac6-7a8453330ec3" providerId="ADAL" clId="{2B902232-D239-4B0F-9A68-4C8E9B488703}" dt="2022-04-04T13:07:03.535" v="172" actId="20577"/>
          <ac:spMkLst>
            <pc:docMk/>
            <pc:sldMk cId="1483357937" sldId="260"/>
            <ac:spMk id="17" creationId="{417C8BC5-ECF0-4A83-98B8-AA2B2791560A}"/>
          </ac:spMkLst>
        </pc:spChg>
      </pc:sldChg>
      <pc:sldChg chg="delSp modSp add">
        <pc:chgData name="Renata Josipović" userId="8fa4fb91-96bb-4c7e-bac6-7a8453330ec3" providerId="ADAL" clId="{2B902232-D239-4B0F-9A68-4C8E9B488703}" dt="2022-04-04T13:30:29.621" v="475" actId="14100"/>
        <pc:sldMkLst>
          <pc:docMk/>
          <pc:sldMk cId="2125240799" sldId="260"/>
        </pc:sldMkLst>
        <pc:spChg chg="del">
          <ac:chgData name="Renata Josipović" userId="8fa4fb91-96bb-4c7e-bac6-7a8453330ec3" providerId="ADAL" clId="{2B902232-D239-4B0F-9A68-4C8E9B488703}" dt="2022-04-04T13:29:30.270" v="454" actId="478"/>
          <ac:spMkLst>
            <pc:docMk/>
            <pc:sldMk cId="2125240799" sldId="260"/>
            <ac:spMk id="36" creationId="{24FEE8CA-0D99-478C-B84E-EA4F4CF875B4}"/>
          </ac:spMkLst>
        </pc:spChg>
        <pc:spChg chg="mod">
          <ac:chgData name="Renata Josipović" userId="8fa4fb91-96bb-4c7e-bac6-7a8453330ec3" providerId="ADAL" clId="{2B902232-D239-4B0F-9A68-4C8E9B488703}" dt="2022-04-04T13:30:29.621" v="475" actId="14100"/>
          <ac:spMkLst>
            <pc:docMk/>
            <pc:sldMk cId="2125240799" sldId="260"/>
            <ac:spMk id="38" creationId="{113AFC35-C8CE-42A9-82BA-E3033038CC35}"/>
          </ac:spMkLst>
        </pc:spChg>
      </pc:sldChg>
      <pc:sldChg chg="delSp modSp add">
        <pc:chgData name="Renata Josipović" userId="8fa4fb91-96bb-4c7e-bac6-7a8453330ec3" providerId="ADAL" clId="{2B902232-D239-4B0F-9A68-4C8E9B488703}" dt="2022-04-04T13:30:25.788" v="474" actId="14100"/>
        <pc:sldMkLst>
          <pc:docMk/>
          <pc:sldMk cId="885512641" sldId="261"/>
        </pc:sldMkLst>
        <pc:spChg chg="mod">
          <ac:chgData name="Renata Josipović" userId="8fa4fb91-96bb-4c7e-bac6-7a8453330ec3" providerId="ADAL" clId="{2B902232-D239-4B0F-9A68-4C8E9B488703}" dt="2022-04-04T13:30:25.788" v="474" actId="14100"/>
          <ac:spMkLst>
            <pc:docMk/>
            <pc:sldMk cId="885512641" sldId="261"/>
            <ac:spMk id="38" creationId="{113AFC35-C8CE-42A9-82BA-E3033038CC35}"/>
          </ac:spMkLst>
        </pc:spChg>
        <pc:spChg chg="del">
          <ac:chgData name="Renata Josipović" userId="8fa4fb91-96bb-4c7e-bac6-7a8453330ec3" providerId="ADAL" clId="{2B902232-D239-4B0F-9A68-4C8E9B488703}" dt="2022-04-04T13:29:36.969" v="457" actId="478"/>
          <ac:spMkLst>
            <pc:docMk/>
            <pc:sldMk cId="885512641" sldId="261"/>
            <ac:spMk id="43" creationId="{1A9EB314-BFD8-4424-84D2-C1AA1C4A4026}"/>
          </ac:spMkLst>
        </pc:spChg>
      </pc:sldChg>
      <pc:sldChg chg="delSp add del ord">
        <pc:chgData name="Renata Josipović" userId="8fa4fb91-96bb-4c7e-bac6-7a8453330ec3" providerId="ADAL" clId="{2B902232-D239-4B0F-9A68-4C8E9B488703}" dt="2022-04-04T13:19:45.876" v="352" actId="2696"/>
        <pc:sldMkLst>
          <pc:docMk/>
          <pc:sldMk cId="1378584516" sldId="261"/>
        </pc:sldMkLst>
        <pc:spChg chg="del">
          <ac:chgData name="Renata Josipović" userId="8fa4fb91-96bb-4c7e-bac6-7a8453330ec3" providerId="ADAL" clId="{2B902232-D239-4B0F-9A68-4C8E9B488703}" dt="2022-04-04T12:57:13.460" v="33" actId="478"/>
          <ac:spMkLst>
            <pc:docMk/>
            <pc:sldMk cId="1378584516" sldId="261"/>
            <ac:spMk id="6" creationId="{B79FE557-4C7B-45EB-80C2-C0B66810D367}"/>
          </ac:spMkLst>
        </pc:spChg>
        <pc:spChg chg="del">
          <ac:chgData name="Renata Josipović" userId="8fa4fb91-96bb-4c7e-bac6-7a8453330ec3" providerId="ADAL" clId="{2B902232-D239-4B0F-9A68-4C8E9B488703}" dt="2022-04-04T12:57:11.194" v="32" actId="478"/>
          <ac:spMkLst>
            <pc:docMk/>
            <pc:sldMk cId="1378584516" sldId="261"/>
            <ac:spMk id="7" creationId="{CA3EA928-5BB1-4E78-BCB0-5898B7A0BA69}"/>
          </ac:spMkLst>
        </pc:spChg>
        <pc:spChg chg="del">
          <ac:chgData name="Renata Josipović" userId="8fa4fb91-96bb-4c7e-bac6-7a8453330ec3" providerId="ADAL" clId="{2B902232-D239-4B0F-9A68-4C8E9B488703}" dt="2022-04-04T12:58:57.570" v="56" actId="478"/>
          <ac:spMkLst>
            <pc:docMk/>
            <pc:sldMk cId="1378584516" sldId="261"/>
            <ac:spMk id="11" creationId="{C4105751-BE0E-48CC-8E9F-3449947B9132}"/>
          </ac:spMkLst>
        </pc:spChg>
        <pc:spChg chg="del">
          <ac:chgData name="Renata Josipović" userId="8fa4fb91-96bb-4c7e-bac6-7a8453330ec3" providerId="ADAL" clId="{2B902232-D239-4B0F-9A68-4C8E9B488703}" dt="2022-04-04T12:58:55.403" v="55" actId="478"/>
          <ac:spMkLst>
            <pc:docMk/>
            <pc:sldMk cId="1378584516" sldId="261"/>
            <ac:spMk id="12" creationId="{B2C1B332-BF56-465F-BA2F-9EA459E2D3A8}"/>
          </ac:spMkLst>
        </pc:spChg>
      </pc:sldChg>
      <pc:sldChg chg="delSp modSp add">
        <pc:chgData name="Renata Josipović" userId="8fa4fb91-96bb-4c7e-bac6-7a8453330ec3" providerId="ADAL" clId="{2B902232-D239-4B0F-9A68-4C8E9B488703}" dt="2022-04-04T13:30:22.260" v="473" actId="14100"/>
        <pc:sldMkLst>
          <pc:docMk/>
          <pc:sldMk cId="629663994" sldId="262"/>
        </pc:sldMkLst>
        <pc:spChg chg="del">
          <ac:chgData name="Renata Josipović" userId="8fa4fb91-96bb-4c7e-bac6-7a8453330ec3" providerId="ADAL" clId="{2B902232-D239-4B0F-9A68-4C8E9B488703}" dt="2022-04-04T13:29:42.928" v="460" actId="478"/>
          <ac:spMkLst>
            <pc:docMk/>
            <pc:sldMk cId="629663994" sldId="262"/>
            <ac:spMk id="37" creationId="{E9B23E23-B0E3-4CBD-B2E8-697EA116DD6D}"/>
          </ac:spMkLst>
        </pc:spChg>
        <pc:spChg chg="mod">
          <ac:chgData name="Renata Josipović" userId="8fa4fb91-96bb-4c7e-bac6-7a8453330ec3" providerId="ADAL" clId="{2B902232-D239-4B0F-9A68-4C8E9B488703}" dt="2022-04-04T13:30:22.260" v="473" actId="14100"/>
          <ac:spMkLst>
            <pc:docMk/>
            <pc:sldMk cId="629663994" sldId="262"/>
            <ac:spMk id="38" creationId="{113AFC35-C8CE-42A9-82BA-E3033038CC35}"/>
          </ac:spMkLst>
        </pc:spChg>
      </pc:sldChg>
      <pc:sldChg chg="delSp add del">
        <pc:chgData name="Renata Josipović" userId="8fa4fb91-96bb-4c7e-bac6-7a8453330ec3" providerId="ADAL" clId="{2B902232-D239-4B0F-9A68-4C8E9B488703}" dt="2022-04-04T13:08:29.351" v="195" actId="2696"/>
        <pc:sldMkLst>
          <pc:docMk/>
          <pc:sldMk cId="4240124145" sldId="262"/>
        </pc:sldMkLst>
        <pc:spChg chg="del">
          <ac:chgData name="Renata Josipović" userId="8fa4fb91-96bb-4c7e-bac6-7a8453330ec3" providerId="ADAL" clId="{2B902232-D239-4B0F-9A68-4C8E9B488703}" dt="2022-04-04T12:57:41.921" v="40" actId="478"/>
          <ac:spMkLst>
            <pc:docMk/>
            <pc:sldMk cId="4240124145" sldId="262"/>
            <ac:spMk id="11" creationId="{C4105751-BE0E-48CC-8E9F-3449947B9132}"/>
          </ac:spMkLst>
        </pc:spChg>
        <pc:spChg chg="del">
          <ac:chgData name="Renata Josipović" userId="8fa4fb91-96bb-4c7e-bac6-7a8453330ec3" providerId="ADAL" clId="{2B902232-D239-4B0F-9A68-4C8E9B488703}" dt="2022-04-04T12:57:38.505" v="39" actId="478"/>
          <ac:spMkLst>
            <pc:docMk/>
            <pc:sldMk cId="4240124145" sldId="262"/>
            <ac:spMk id="12" creationId="{B2C1B332-BF56-465F-BA2F-9EA459E2D3A8}"/>
          </ac:spMkLst>
        </pc:spChg>
      </pc:sldChg>
      <pc:sldChg chg="addSp delSp modSp add">
        <pc:chgData name="Renata Josipović" userId="8fa4fb91-96bb-4c7e-bac6-7a8453330ec3" providerId="ADAL" clId="{2B902232-D239-4B0F-9A68-4C8E9B488703}" dt="2022-04-04T13:32:32.683" v="504" actId="1036"/>
        <pc:sldMkLst>
          <pc:docMk/>
          <pc:sldMk cId="2621712865" sldId="263"/>
        </pc:sldMkLst>
        <pc:spChg chg="mod">
          <ac:chgData name="Renata Josipović" userId="8fa4fb91-96bb-4c7e-bac6-7a8453330ec3" providerId="ADAL" clId="{2B902232-D239-4B0F-9A68-4C8E9B488703}" dt="2022-04-04T13:30:18.325" v="472" actId="14100"/>
          <ac:spMkLst>
            <pc:docMk/>
            <pc:sldMk cId="2621712865" sldId="263"/>
            <ac:spMk id="38" creationId="{113AFC35-C8CE-42A9-82BA-E3033038CC35}"/>
          </ac:spMkLst>
        </pc:spChg>
        <pc:spChg chg="del">
          <ac:chgData name="Renata Josipović" userId="8fa4fb91-96bb-4c7e-bac6-7a8453330ec3" providerId="ADAL" clId="{2B902232-D239-4B0F-9A68-4C8E9B488703}" dt="2022-04-04T13:29:50.339" v="463" actId="478"/>
          <ac:spMkLst>
            <pc:docMk/>
            <pc:sldMk cId="2621712865" sldId="263"/>
            <ac:spMk id="41" creationId="{39808F2A-9356-4B89-8894-05F2920E054D}"/>
          </ac:spMkLst>
        </pc:spChg>
        <pc:spChg chg="add del mod">
          <ac:chgData name="Renata Josipović" userId="8fa4fb91-96bb-4c7e-bac6-7a8453330ec3" providerId="ADAL" clId="{2B902232-D239-4B0F-9A68-4C8E9B488703}" dt="2022-04-04T13:32:32.683" v="504" actId="1036"/>
          <ac:spMkLst>
            <pc:docMk/>
            <pc:sldMk cId="2621712865" sldId="263"/>
            <ac:spMk id="46" creationId="{C8FC7E0B-BF19-4943-AAC0-99A705D8988D}"/>
          </ac:spMkLst>
        </pc:spChg>
      </pc:sldChg>
      <pc:sldChg chg="addSp delSp modSp add del ord">
        <pc:chgData name="Renata Josipović" userId="8fa4fb91-96bb-4c7e-bac6-7a8453330ec3" providerId="ADAL" clId="{2B902232-D239-4B0F-9A68-4C8E9B488703}" dt="2022-04-04T13:19:45.265" v="351" actId="2696"/>
        <pc:sldMkLst>
          <pc:docMk/>
          <pc:sldMk cId="3697364606" sldId="263"/>
        </pc:sldMkLst>
        <pc:spChg chg="add mod">
          <ac:chgData name="Renata Josipović" userId="8fa4fb91-96bb-4c7e-bac6-7a8453330ec3" providerId="ADAL" clId="{2B902232-D239-4B0F-9A68-4C8E9B488703}" dt="2022-04-04T13:08:01.908" v="194" actId="14100"/>
          <ac:spMkLst>
            <pc:docMk/>
            <pc:sldMk cId="3697364606" sldId="263"/>
            <ac:spMk id="3" creationId="{2E991DC6-13E4-4138-920B-36C8396BAC0E}"/>
          </ac:spMkLst>
        </pc:spChg>
        <pc:spChg chg="add del">
          <ac:chgData name="Renata Josipović" userId="8fa4fb91-96bb-4c7e-bac6-7a8453330ec3" providerId="ADAL" clId="{2B902232-D239-4B0F-9A68-4C8E9B488703}" dt="2022-04-04T13:12:42.297" v="208" actId="21"/>
          <ac:spMkLst>
            <pc:docMk/>
            <pc:sldMk cId="3697364606" sldId="263"/>
            <ac:spMk id="14" creationId="{CEACA379-DB4F-46CC-BDEB-BB2E0E545033}"/>
          </ac:spMkLst>
        </pc:spChg>
        <pc:spChg chg="add del">
          <ac:chgData name="Renata Josipović" userId="8fa4fb91-96bb-4c7e-bac6-7a8453330ec3" providerId="ADAL" clId="{2B902232-D239-4B0F-9A68-4C8E9B488703}" dt="2022-04-04T13:12:42.297" v="208" actId="21"/>
          <ac:spMkLst>
            <pc:docMk/>
            <pc:sldMk cId="3697364606" sldId="263"/>
            <ac:spMk id="17" creationId="{B2F4E506-F883-471A-A384-2D524B41F2C4}"/>
          </ac:spMkLst>
        </pc:spChg>
        <pc:picChg chg="mod">
          <ac:chgData name="Renata Josipović" userId="8fa4fb91-96bb-4c7e-bac6-7a8453330ec3" providerId="ADAL" clId="{2B902232-D239-4B0F-9A68-4C8E9B488703}" dt="2022-04-04T13:07:36.772" v="180" actId="1076"/>
          <ac:picMkLst>
            <pc:docMk/>
            <pc:sldMk cId="3697364606" sldId="263"/>
            <ac:picMk id="4" creationId="{E66DFBD3-D982-435B-8AF0-B89B1667D449}"/>
          </ac:picMkLst>
        </pc:picChg>
      </pc:sldChg>
      <pc:sldChg chg="delSp add del ord">
        <pc:chgData name="Renata Josipović" userId="8fa4fb91-96bb-4c7e-bac6-7a8453330ec3" providerId="ADAL" clId="{2B902232-D239-4B0F-9A68-4C8E9B488703}" dt="2022-04-04T13:19:46.638" v="353" actId="2696"/>
        <pc:sldMkLst>
          <pc:docMk/>
          <pc:sldMk cId="1124385018" sldId="264"/>
        </pc:sldMkLst>
        <pc:spChg chg="del">
          <ac:chgData name="Renata Josipović" userId="8fa4fb91-96bb-4c7e-bac6-7a8453330ec3" providerId="ADAL" clId="{2B902232-D239-4B0F-9A68-4C8E9B488703}" dt="2022-04-04T12:59:02.430" v="59" actId="478"/>
          <ac:spMkLst>
            <pc:docMk/>
            <pc:sldMk cId="1124385018" sldId="264"/>
            <ac:spMk id="13" creationId="{8D01D349-8694-4F91-89A5-064BF4E077F8}"/>
          </ac:spMkLst>
        </pc:spChg>
      </pc:sldChg>
      <pc:sldChg chg="delSp modSp add">
        <pc:chgData name="Renata Josipović" userId="8fa4fb91-96bb-4c7e-bac6-7a8453330ec3" providerId="ADAL" clId="{2B902232-D239-4B0F-9A68-4C8E9B488703}" dt="2022-04-04T13:32:22.008" v="501" actId="478"/>
        <pc:sldMkLst>
          <pc:docMk/>
          <pc:sldMk cId="2290179824" sldId="264"/>
        </pc:sldMkLst>
        <pc:spChg chg="mod">
          <ac:chgData name="Renata Josipović" userId="8fa4fb91-96bb-4c7e-bac6-7a8453330ec3" providerId="ADAL" clId="{2B902232-D239-4B0F-9A68-4C8E9B488703}" dt="2022-04-04T13:30:14.748" v="471" actId="14100"/>
          <ac:spMkLst>
            <pc:docMk/>
            <pc:sldMk cId="2290179824" sldId="264"/>
            <ac:spMk id="38" creationId="{113AFC35-C8CE-42A9-82BA-E3033038CC35}"/>
          </ac:spMkLst>
        </pc:spChg>
        <pc:spChg chg="del">
          <ac:chgData name="Renata Josipović" userId="8fa4fb91-96bb-4c7e-bac6-7a8453330ec3" providerId="ADAL" clId="{2B902232-D239-4B0F-9A68-4C8E9B488703}" dt="2022-04-04T13:29:55.203" v="466" actId="478"/>
          <ac:spMkLst>
            <pc:docMk/>
            <pc:sldMk cId="2290179824" sldId="264"/>
            <ac:spMk id="42" creationId="{DD0B4466-FE1C-4FC1-92EF-2951B2A61370}"/>
          </ac:spMkLst>
        </pc:spChg>
        <pc:spChg chg="del">
          <ac:chgData name="Renata Josipović" userId="8fa4fb91-96bb-4c7e-bac6-7a8453330ec3" providerId="ADAL" clId="{2B902232-D239-4B0F-9A68-4C8E9B488703}" dt="2022-04-04T13:32:22.008" v="501" actId="478"/>
          <ac:spMkLst>
            <pc:docMk/>
            <pc:sldMk cId="2290179824" sldId="264"/>
            <ac:spMk id="46" creationId="{C8FC7E0B-BF19-4943-AAC0-99A705D8988D}"/>
          </ac:spMkLst>
        </pc:spChg>
      </pc:sldChg>
      <pc:sldChg chg="addSp delSp modSp add">
        <pc:chgData name="Renata Josipović" userId="8fa4fb91-96bb-4c7e-bac6-7a8453330ec3" providerId="ADAL" clId="{2B902232-D239-4B0F-9A68-4C8E9B488703}" dt="2022-04-04T13:32:19.771" v="500" actId="478"/>
        <pc:sldMkLst>
          <pc:docMk/>
          <pc:sldMk cId="3230544258" sldId="265"/>
        </pc:sldMkLst>
        <pc:spChg chg="del mod">
          <ac:chgData name="Renata Josipović" userId="8fa4fb91-96bb-4c7e-bac6-7a8453330ec3" providerId="ADAL" clId="{2B902232-D239-4B0F-9A68-4C8E9B488703}" dt="2022-04-04T13:30:08.835" v="470" actId="478"/>
          <ac:spMkLst>
            <pc:docMk/>
            <pc:sldMk cId="3230544258" sldId="265"/>
            <ac:spMk id="38" creationId="{113AFC35-C8CE-42A9-82BA-E3033038CC35}"/>
          </ac:spMkLst>
        </pc:spChg>
        <pc:spChg chg="add del">
          <ac:chgData name="Renata Josipović" userId="8fa4fb91-96bb-4c7e-bac6-7a8453330ec3" providerId="ADAL" clId="{2B902232-D239-4B0F-9A68-4C8E9B488703}" dt="2022-04-04T13:32:19.771" v="500" actId="478"/>
          <ac:spMkLst>
            <pc:docMk/>
            <pc:sldMk cId="3230544258" sldId="265"/>
            <ac:spMk id="46" creationId="{C8FC7E0B-BF19-4943-AAC0-99A705D8988D}"/>
          </ac:spMkLst>
        </pc:spChg>
      </pc:sldChg>
      <pc:sldChg chg="delSp modSp add del">
        <pc:chgData name="Renata Josipović" userId="8fa4fb91-96bb-4c7e-bac6-7a8453330ec3" providerId="ADAL" clId="{2B902232-D239-4B0F-9A68-4C8E9B488703}" dt="2022-04-04T13:19:47.250" v="354" actId="2696"/>
        <pc:sldMkLst>
          <pc:docMk/>
          <pc:sldMk cId="3338729394" sldId="265"/>
        </pc:sldMkLst>
        <pc:spChg chg="del mod">
          <ac:chgData name="Renata Josipović" userId="8fa4fb91-96bb-4c7e-bac6-7a8453330ec3" providerId="ADAL" clId="{2B902232-D239-4B0F-9A68-4C8E9B488703}" dt="2022-04-04T13:00:08.832" v="68" actId="478"/>
          <ac:spMkLst>
            <pc:docMk/>
            <pc:sldMk cId="3338729394" sldId="265"/>
            <ac:spMk id="8" creationId="{F19689FD-3573-466F-9509-36A712D76E3F}"/>
          </ac:spMkLst>
        </pc:spChg>
        <pc:spChg chg="del">
          <ac:chgData name="Renata Josipović" userId="8fa4fb91-96bb-4c7e-bac6-7a8453330ec3" providerId="ADAL" clId="{2B902232-D239-4B0F-9A68-4C8E9B488703}" dt="2022-04-04T13:00:11.844" v="69" actId="478"/>
          <ac:spMkLst>
            <pc:docMk/>
            <pc:sldMk cId="3338729394" sldId="265"/>
            <ac:spMk id="13" creationId="{8D01D349-8694-4F91-89A5-064BF4E077F8}"/>
          </ac:spMkLst>
        </pc:spChg>
      </pc:sldChg>
      <pc:sldChg chg="delSp add del">
        <pc:chgData name="Renata Josipović" userId="8fa4fb91-96bb-4c7e-bac6-7a8453330ec3" providerId="ADAL" clId="{2B902232-D239-4B0F-9A68-4C8E9B488703}" dt="2022-04-04T13:19:47.822" v="355" actId="2696"/>
        <pc:sldMkLst>
          <pc:docMk/>
          <pc:sldMk cId="1240574450" sldId="266"/>
        </pc:sldMkLst>
        <pc:spChg chg="del">
          <ac:chgData name="Renata Josipović" userId="8fa4fb91-96bb-4c7e-bac6-7a8453330ec3" providerId="ADAL" clId="{2B902232-D239-4B0F-9A68-4C8E9B488703}" dt="2022-04-04T13:00:20.346" v="72" actId="478"/>
          <ac:spMkLst>
            <pc:docMk/>
            <pc:sldMk cId="1240574450" sldId="266"/>
            <ac:spMk id="15" creationId="{C1BC66C1-7BA9-4974-900A-E8972928AC31}"/>
          </ac:spMkLst>
        </pc:spChg>
      </pc:sldChg>
      <pc:sldChg chg="addSp delSp modSp add">
        <pc:chgData name="Renata Josipović" userId="8fa4fb91-96bb-4c7e-bac6-7a8453330ec3" providerId="ADAL" clId="{2B902232-D239-4B0F-9A68-4C8E9B488703}" dt="2022-04-04T13:32:16.574" v="499" actId="478"/>
        <pc:sldMkLst>
          <pc:docMk/>
          <pc:sldMk cId="1874612753" sldId="266"/>
        </pc:sldMkLst>
        <pc:spChg chg="del">
          <ac:chgData name="Renata Josipović" userId="8fa4fb91-96bb-4c7e-bac6-7a8453330ec3" providerId="ADAL" clId="{2B902232-D239-4B0F-9A68-4C8E9B488703}" dt="2022-04-04T13:30:52.716" v="479" actId="478"/>
          <ac:spMkLst>
            <pc:docMk/>
            <pc:sldMk cId="1874612753" sldId="266"/>
            <ac:spMk id="44" creationId="{C8749FBD-86E4-416D-B6A1-0FE6C3489FC3}"/>
          </ac:spMkLst>
        </pc:spChg>
        <pc:spChg chg="mod">
          <ac:chgData name="Renata Josipović" userId="8fa4fb91-96bb-4c7e-bac6-7a8453330ec3" providerId="ADAL" clId="{2B902232-D239-4B0F-9A68-4C8E9B488703}" dt="2022-04-04T13:31:08.988" v="480" actId="14100"/>
          <ac:spMkLst>
            <pc:docMk/>
            <pc:sldMk cId="1874612753" sldId="266"/>
            <ac:spMk id="45" creationId="{30F54C0D-EE0F-4178-8BE5-7330782E8901}"/>
          </ac:spMkLst>
        </pc:spChg>
        <pc:spChg chg="add del">
          <ac:chgData name="Renata Josipović" userId="8fa4fb91-96bb-4c7e-bac6-7a8453330ec3" providerId="ADAL" clId="{2B902232-D239-4B0F-9A68-4C8E9B488703}" dt="2022-04-04T13:32:16.574" v="499" actId="478"/>
          <ac:spMkLst>
            <pc:docMk/>
            <pc:sldMk cId="1874612753" sldId="266"/>
            <ac:spMk id="46" creationId="{C8FC7E0B-BF19-4943-AAC0-99A705D8988D}"/>
          </ac:spMkLst>
        </pc:spChg>
      </pc:sldChg>
      <pc:sldChg chg="delSp add">
        <pc:chgData name="Renata Josipović" userId="8fa4fb91-96bb-4c7e-bac6-7a8453330ec3" providerId="ADAL" clId="{2B902232-D239-4B0F-9A68-4C8E9B488703}" dt="2022-04-04T13:32:01.969" v="494" actId="478"/>
        <pc:sldMkLst>
          <pc:docMk/>
          <pc:sldMk cId="50300884" sldId="267"/>
        </pc:sldMkLst>
        <pc:spChg chg="del">
          <ac:chgData name="Renata Josipović" userId="8fa4fb91-96bb-4c7e-bac6-7a8453330ec3" providerId="ADAL" clId="{2B902232-D239-4B0F-9A68-4C8E9B488703}" dt="2022-04-04T13:31:15.594" v="483" actId="478"/>
          <ac:spMkLst>
            <pc:docMk/>
            <pc:sldMk cId="50300884" sldId="267"/>
            <ac:spMk id="39" creationId="{DF2978DC-BBC5-4EC6-B86F-4FD9881EB337}"/>
          </ac:spMkLst>
        </pc:spChg>
        <pc:spChg chg="del">
          <ac:chgData name="Renata Josipović" userId="8fa4fb91-96bb-4c7e-bac6-7a8453330ec3" providerId="ADAL" clId="{2B902232-D239-4B0F-9A68-4C8E9B488703}" dt="2022-04-04T13:32:01.969" v="494" actId="478"/>
          <ac:spMkLst>
            <pc:docMk/>
            <pc:sldMk cId="50300884" sldId="267"/>
            <ac:spMk id="46" creationId="{C8FC7E0B-BF19-4943-AAC0-99A705D8988D}"/>
          </ac:spMkLst>
        </pc:spChg>
      </pc:sldChg>
      <pc:sldChg chg="delSp add del">
        <pc:chgData name="Renata Josipović" userId="8fa4fb91-96bb-4c7e-bac6-7a8453330ec3" providerId="ADAL" clId="{2B902232-D239-4B0F-9A68-4C8E9B488703}" dt="2022-04-04T13:19:48.395" v="356" actId="2696"/>
        <pc:sldMkLst>
          <pc:docMk/>
          <pc:sldMk cId="3585558278" sldId="267"/>
        </pc:sldMkLst>
        <pc:spChg chg="del">
          <ac:chgData name="Renata Josipović" userId="8fa4fb91-96bb-4c7e-bac6-7a8453330ec3" providerId="ADAL" clId="{2B902232-D239-4B0F-9A68-4C8E9B488703}" dt="2022-04-04T13:00:25.864" v="75" actId="478"/>
          <ac:spMkLst>
            <pc:docMk/>
            <pc:sldMk cId="3585558278" sldId="267"/>
            <ac:spMk id="9" creationId="{1685331C-5C32-4EF4-91BF-9376ECFFCBCC}"/>
          </ac:spMkLst>
        </pc:spChg>
      </pc:sldChg>
      <pc:sldChg chg="addSp delSp add">
        <pc:chgData name="Renata Josipović" userId="8fa4fb91-96bb-4c7e-bac6-7a8453330ec3" providerId="ADAL" clId="{2B902232-D239-4B0F-9A68-4C8E9B488703}" dt="2022-04-04T13:31:59.679" v="493" actId="478"/>
        <pc:sldMkLst>
          <pc:docMk/>
          <pc:sldMk cId="152712726" sldId="268"/>
        </pc:sldMkLst>
        <pc:spChg chg="del">
          <ac:chgData name="Renata Josipović" userId="8fa4fb91-96bb-4c7e-bac6-7a8453330ec3" providerId="ADAL" clId="{2B902232-D239-4B0F-9A68-4C8E9B488703}" dt="2022-04-04T13:31:19.994" v="486" actId="478"/>
          <ac:spMkLst>
            <pc:docMk/>
            <pc:sldMk cId="152712726" sldId="268"/>
            <ac:spMk id="40" creationId="{80C9F32B-09D9-4D76-831C-EDE3C0C90B9C}"/>
          </ac:spMkLst>
        </pc:spChg>
        <pc:spChg chg="add del">
          <ac:chgData name="Renata Josipović" userId="8fa4fb91-96bb-4c7e-bac6-7a8453330ec3" providerId="ADAL" clId="{2B902232-D239-4B0F-9A68-4C8E9B488703}" dt="2022-04-04T13:31:59.679" v="493" actId="478"/>
          <ac:spMkLst>
            <pc:docMk/>
            <pc:sldMk cId="152712726" sldId="268"/>
            <ac:spMk id="46" creationId="{C8FC7E0B-BF19-4943-AAC0-99A705D8988D}"/>
          </ac:spMkLst>
        </pc:spChg>
      </pc:sldChg>
      <pc:sldChg chg="delSp add del">
        <pc:chgData name="Renata Josipović" userId="8fa4fb91-96bb-4c7e-bac6-7a8453330ec3" providerId="ADAL" clId="{2B902232-D239-4B0F-9A68-4C8E9B488703}" dt="2022-04-04T13:19:48.892" v="357" actId="2696"/>
        <pc:sldMkLst>
          <pc:docMk/>
          <pc:sldMk cId="1492253235" sldId="268"/>
        </pc:sldMkLst>
        <pc:spChg chg="del">
          <ac:chgData name="Renata Josipović" userId="8fa4fb91-96bb-4c7e-bac6-7a8453330ec3" providerId="ADAL" clId="{2B902232-D239-4B0F-9A68-4C8E9B488703}" dt="2022-04-04T13:00:35.161" v="78" actId="478"/>
          <ac:spMkLst>
            <pc:docMk/>
            <pc:sldMk cId="1492253235" sldId="268"/>
            <ac:spMk id="10" creationId="{97256C2B-C898-456F-8ACD-5B8A3F0E1141}"/>
          </ac:spMkLst>
        </pc:spChg>
      </pc:sldChg>
      <pc:sldChg chg="delSp add">
        <pc:chgData name="Renata Josipović" userId="8fa4fb91-96bb-4c7e-bac6-7a8453330ec3" providerId="ADAL" clId="{2B902232-D239-4B0F-9A68-4C8E9B488703}" dt="2022-04-04T13:31:52.771" v="490" actId="478"/>
        <pc:sldMkLst>
          <pc:docMk/>
          <pc:sldMk cId="5241722" sldId="269"/>
        </pc:sldMkLst>
        <pc:spChg chg="del">
          <ac:chgData name="Renata Josipović" userId="8fa4fb91-96bb-4c7e-bac6-7a8453330ec3" providerId="ADAL" clId="{2B902232-D239-4B0F-9A68-4C8E9B488703}" dt="2022-04-04T13:31:26.464" v="489" actId="478"/>
          <ac:spMkLst>
            <pc:docMk/>
            <pc:sldMk cId="5241722" sldId="269"/>
            <ac:spMk id="45" creationId="{30F54C0D-EE0F-4178-8BE5-7330782E8901}"/>
          </ac:spMkLst>
        </pc:spChg>
        <pc:spChg chg="del">
          <ac:chgData name="Renata Josipović" userId="8fa4fb91-96bb-4c7e-bac6-7a8453330ec3" providerId="ADAL" clId="{2B902232-D239-4B0F-9A68-4C8E9B488703}" dt="2022-04-04T13:31:52.771" v="490" actId="478"/>
          <ac:spMkLst>
            <pc:docMk/>
            <pc:sldMk cId="5241722" sldId="269"/>
            <ac:spMk id="46" creationId="{C8FC7E0B-BF19-4943-AAC0-99A705D8988D}"/>
          </ac:spMkLst>
        </pc:spChg>
      </pc:sldChg>
      <pc:sldChg chg="delSp add del">
        <pc:chgData name="Renata Josipović" userId="8fa4fb91-96bb-4c7e-bac6-7a8453330ec3" providerId="ADAL" clId="{2B902232-D239-4B0F-9A68-4C8E9B488703}" dt="2022-04-04T13:19:49.228" v="358" actId="2696"/>
        <pc:sldMkLst>
          <pc:docMk/>
          <pc:sldMk cId="1958761177" sldId="269"/>
        </pc:sldMkLst>
        <pc:spChg chg="del">
          <ac:chgData name="Renata Josipović" userId="8fa4fb91-96bb-4c7e-bac6-7a8453330ec3" providerId="ADAL" clId="{2B902232-D239-4B0F-9A68-4C8E9B488703}" dt="2022-04-04T13:00:42.459" v="81" actId="478"/>
          <ac:spMkLst>
            <pc:docMk/>
            <pc:sldMk cId="1958761177" sldId="269"/>
            <ac:spMk id="16" creationId="{58414799-324C-4573-86C0-962CC612E0C4}"/>
          </ac:spMkLst>
        </pc:spChg>
      </pc:sldChg>
      <pc:sldChg chg="delSp add">
        <pc:chgData name="Renata Josipović" userId="8fa4fb91-96bb-4c7e-bac6-7a8453330ec3" providerId="ADAL" clId="{2B902232-D239-4B0F-9A68-4C8E9B488703}" dt="2022-04-04T13:33:09.965" v="507" actId="478"/>
        <pc:sldMkLst>
          <pc:docMk/>
          <pc:sldMk cId="2434366853" sldId="270"/>
        </pc:sldMkLst>
        <pc:spChg chg="del">
          <ac:chgData name="Renata Josipović" userId="8fa4fb91-96bb-4c7e-bac6-7a8453330ec3" providerId="ADAL" clId="{2B902232-D239-4B0F-9A68-4C8E9B488703}" dt="2022-04-04T13:33:09.965" v="507" actId="478"/>
          <ac:spMkLst>
            <pc:docMk/>
            <pc:sldMk cId="2434366853" sldId="270"/>
            <ac:spMk id="42" creationId="{DD0B4466-FE1C-4FC1-92EF-2951B2A613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0E522D-D25D-43FC-8627-58B50251F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1F51864-FC06-4A68-887A-23EBEA3D9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DE02586-A7D0-4670-873C-F9F0D9A65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2E56190-ED67-4499-A4A0-D7565192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BEB4A61-C0F1-416A-AF98-5C8976562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991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9BECCC-2D0B-46D4-BBFB-DF2A1E62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84CBC67-98FE-4748-95D5-4654BE5E0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6C728FB-D1EE-465A-9987-882DC63A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F9789B-934E-4B9A-8F11-5D680C75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34F2673-1248-4727-8855-FF958013E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664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D114112-5999-4742-BA23-881293BBA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AE37FC3-7FBE-4F4E-9980-7EE850AE1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A96841-1474-4172-90BF-F4613E97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6BB0BC6-086F-48E5-A191-F4FEE0CB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94A1E06-CEA0-46F3-AD51-7CCB2CB3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636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1E90FC-62BF-457D-965B-697071ECD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BE1DB1-5786-4718-B638-F7DEDD5B5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BE389DF-8EC5-47B7-83D4-821708FE3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EE8E1CD-B835-4BE3-914F-065B6053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ADBB72-7D77-4EA1-A461-1FD6943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395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C67EEB-D4DE-41A7-A257-22A72F647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319D836-B01C-47EB-93C9-1569C6644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B86593C-C6C6-4891-AE21-440CE11FB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08E925D-17DB-4D92-9734-1350067A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68ECB6D-D0C4-4C82-A004-215D735C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470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7E7CCF-4D6A-40EB-8057-98BEF8F65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7E5C4E-1112-47B1-8C56-3FF5EED92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8730A19-970B-4FE6-B71C-23A810D16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39DC785-956A-4E01-BA89-A6D82B69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727560A-94CC-4148-9622-213467F8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C5B72D7-FC72-4E2C-B896-13706A27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170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8AFB85-8301-4F2F-8576-C634873A7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AE37AA5-E2FC-45D5-B79D-76B46B05B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41F51C7-5C22-4CCE-BCCF-F7B2D97B2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F96CDC0-1161-4D8E-A90A-B2539B7ED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66C4E57-5D23-4B52-BCD7-E6422BDF8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C2C73B8-29DB-405E-BA7E-A6BB81123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F54E76B-52D2-4EEB-B9E7-D7150B2B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8428F63-7E26-4A2E-891E-76BCE323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732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A5E3CA-EAB1-45C5-BB20-D32BC71C9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8689643-4DD9-431E-9BE4-78FAC04B0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3AEC549-FE29-421D-A121-3524D462B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CD40F34-41BE-4BE4-BF34-61B5214D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945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5084DE1-BBB3-430E-A79E-94000723D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23033C9-6C72-4F06-9D62-5516AA45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20C0930-B9E6-4B8B-9889-8C6BCAC8B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10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EE7893-B87D-4764-B5E4-9E24C6E3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D941C81-7F37-4579-8076-EFE97CEF1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32428EB-B5C5-4C6D-87BF-390BE641E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71F4C28-F7C1-45A3-A5CC-4A54B543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B432BB3-41E1-423B-B29B-7DECB997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BC8E197-BF44-4B81-B101-8FFF507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340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942BE8-26EF-4395-A2FA-CCA79501F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97ECC14-4EA9-4EB6-8B7E-05F4F68956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C05F8D9-928A-4613-8308-8351D112F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D415DB4-0BCF-4C54-99EB-491B7E4E2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1DD39B3-BF26-48D4-8F8F-746F61B4B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B0A6923-0CD2-4E4B-873A-1F69648C5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31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38BA9BC-87E1-4A76-9007-F3E8E4DF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8FB96DD-A995-40DE-A181-59AAAD75B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FE288F2-0A42-4031-98DF-5297C9444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1608B-CDA8-4B23-A047-8DF0654D5FEA}" type="datetimeFigureOut">
              <a:rPr lang="hr-HR" smtClean="0"/>
              <a:t>4.4.2022.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397A75B-5128-4138-9361-A88E821CB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2AEA3E0-1D87-4ADF-9DA1-F6296D9C4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D866-AE72-41FB-8C94-ECD7B8AFA1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952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11EBE3-2B17-490C-9532-87582DDB69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Priključci računala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E687582-C242-49A5-9C14-D3B7329FC5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4015958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DF2978DC-BBC5-4EC6-B86F-4FD9881EB337}"/>
              </a:ext>
            </a:extLst>
          </p:cNvPr>
          <p:cNvSpPr/>
          <p:nvPr/>
        </p:nvSpPr>
        <p:spPr>
          <a:xfrm>
            <a:off x="10407721" y="2745809"/>
            <a:ext cx="1232628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4" name="Pravokutnik 43">
            <a:extLst>
              <a:ext uri="{FF2B5EF4-FFF2-40B4-BE49-F238E27FC236}">
                <a16:creationId xmlns:a16="http://schemas.microsoft.com/office/drawing/2014/main" id="{C8749FBD-86E4-416D-B6A1-0FE6C3489FC3}"/>
              </a:ext>
            </a:extLst>
          </p:cNvPr>
          <p:cNvSpPr/>
          <p:nvPr/>
        </p:nvSpPr>
        <p:spPr>
          <a:xfrm>
            <a:off x="6359270" y="5371378"/>
            <a:ext cx="2637525" cy="98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7.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8825501" y="5217490"/>
            <a:ext cx="2881774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3230544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DF2978DC-BBC5-4EC6-B86F-4FD9881EB337}"/>
              </a:ext>
            </a:extLst>
          </p:cNvPr>
          <p:cNvSpPr/>
          <p:nvPr/>
        </p:nvSpPr>
        <p:spPr>
          <a:xfrm>
            <a:off x="10407721" y="2745809"/>
            <a:ext cx="1232628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9000161" y="5217490"/>
            <a:ext cx="2707113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1874612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9000161" y="5217490"/>
            <a:ext cx="2707113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50300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9000161" y="5217490"/>
            <a:ext cx="2707113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152712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</p:spTree>
    <p:extLst>
      <p:ext uri="{BB962C8B-B14F-4D97-AF65-F5344CB8AC3E}">
        <p14:creationId xmlns:p14="http://schemas.microsoft.com/office/powerpoint/2010/main" val="524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2668" y="1371600"/>
            <a:ext cx="12073154" cy="5188825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DC843678-CA86-4473-A9AA-AEEEB3E2E90D}"/>
              </a:ext>
            </a:extLst>
          </p:cNvPr>
          <p:cNvSpPr/>
          <p:nvPr/>
        </p:nvSpPr>
        <p:spPr>
          <a:xfrm>
            <a:off x="838200" y="2579914"/>
            <a:ext cx="680357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1.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CA3EA928-5BB1-4E78-BCB0-5898B7A0BA69}"/>
              </a:ext>
            </a:extLst>
          </p:cNvPr>
          <p:cNvSpPr/>
          <p:nvPr/>
        </p:nvSpPr>
        <p:spPr>
          <a:xfrm>
            <a:off x="2751361" y="2321604"/>
            <a:ext cx="680357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3.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F19689FD-3573-466F-9509-36A712D76E3F}"/>
              </a:ext>
            </a:extLst>
          </p:cNvPr>
          <p:cNvSpPr/>
          <p:nvPr/>
        </p:nvSpPr>
        <p:spPr>
          <a:xfrm>
            <a:off x="6042466" y="1962375"/>
            <a:ext cx="680357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6.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1685331C-5C32-4EF4-91BF-9376ECFFCBCC}"/>
              </a:ext>
            </a:extLst>
          </p:cNvPr>
          <p:cNvSpPr/>
          <p:nvPr/>
        </p:nvSpPr>
        <p:spPr>
          <a:xfrm>
            <a:off x="10418522" y="2827790"/>
            <a:ext cx="902620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97256C2B-C898-456F-8ACD-5B8A3F0E1141}"/>
              </a:ext>
            </a:extLst>
          </p:cNvPr>
          <p:cNvSpPr/>
          <p:nvPr/>
        </p:nvSpPr>
        <p:spPr>
          <a:xfrm>
            <a:off x="10418521" y="3507696"/>
            <a:ext cx="902621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2C1B332-BF56-465F-BA2F-9EA459E2D3A8}"/>
              </a:ext>
            </a:extLst>
          </p:cNvPr>
          <p:cNvSpPr/>
          <p:nvPr/>
        </p:nvSpPr>
        <p:spPr>
          <a:xfrm>
            <a:off x="2718702" y="5353939"/>
            <a:ext cx="680357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4.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8D01D349-8694-4F91-89A5-064BF4E077F8}"/>
              </a:ext>
            </a:extLst>
          </p:cNvPr>
          <p:cNvSpPr/>
          <p:nvPr/>
        </p:nvSpPr>
        <p:spPr>
          <a:xfrm>
            <a:off x="4710790" y="5288623"/>
            <a:ext cx="680357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5.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5C2226B1-6556-4128-B7E8-8ADAECFEAB8C}"/>
              </a:ext>
            </a:extLst>
          </p:cNvPr>
          <p:cNvSpPr/>
          <p:nvPr/>
        </p:nvSpPr>
        <p:spPr>
          <a:xfrm>
            <a:off x="667660" y="5177269"/>
            <a:ext cx="1030511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2.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C1BC66C1-7BA9-4974-900A-E8972928AC31}"/>
              </a:ext>
            </a:extLst>
          </p:cNvPr>
          <p:cNvSpPr/>
          <p:nvPr/>
        </p:nvSpPr>
        <p:spPr>
          <a:xfrm>
            <a:off x="7155998" y="5371378"/>
            <a:ext cx="861331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7.</a:t>
            </a: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58414799-324C-4573-86C0-962CC612E0C4}"/>
              </a:ext>
            </a:extLst>
          </p:cNvPr>
          <p:cNvSpPr/>
          <p:nvPr/>
        </p:nvSpPr>
        <p:spPr>
          <a:xfrm>
            <a:off x="9351514" y="5288623"/>
            <a:ext cx="1067007" cy="52251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398702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24FEE8CA-0D99-478C-B84E-EA4F4CF875B4}"/>
              </a:ext>
            </a:extLst>
          </p:cNvPr>
          <p:cNvSpPr/>
          <p:nvPr/>
        </p:nvSpPr>
        <p:spPr>
          <a:xfrm>
            <a:off x="612021" y="2590188"/>
            <a:ext cx="1044446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1.</a:t>
            </a:r>
          </a:p>
        </p:txBody>
      </p:sp>
      <p:sp>
        <p:nvSpPr>
          <p:cNvPr id="37" name="Pravokutnik 36">
            <a:extLst>
              <a:ext uri="{FF2B5EF4-FFF2-40B4-BE49-F238E27FC236}">
                <a16:creationId xmlns:a16="http://schemas.microsoft.com/office/drawing/2014/main" id="{E9B23E23-B0E3-4CBD-B2E8-697EA116DD6D}"/>
              </a:ext>
            </a:extLst>
          </p:cNvPr>
          <p:cNvSpPr/>
          <p:nvPr/>
        </p:nvSpPr>
        <p:spPr>
          <a:xfrm>
            <a:off x="2104350" y="2540384"/>
            <a:ext cx="2005313" cy="4853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3.</a:t>
            </a:r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113AFC35-C8CE-42A9-82BA-E3033038CC35}"/>
              </a:ext>
            </a:extLst>
          </p:cNvPr>
          <p:cNvSpPr/>
          <p:nvPr/>
        </p:nvSpPr>
        <p:spPr>
          <a:xfrm>
            <a:off x="5742812" y="2192313"/>
            <a:ext cx="1232627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6.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DF2978DC-BBC5-4EC6-B86F-4FD9881EB337}"/>
              </a:ext>
            </a:extLst>
          </p:cNvPr>
          <p:cNvSpPr/>
          <p:nvPr/>
        </p:nvSpPr>
        <p:spPr>
          <a:xfrm>
            <a:off x="10407721" y="2745809"/>
            <a:ext cx="1232628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39808F2A-9356-4B89-8894-05F2920E054D}"/>
              </a:ext>
            </a:extLst>
          </p:cNvPr>
          <p:cNvSpPr/>
          <p:nvPr/>
        </p:nvSpPr>
        <p:spPr>
          <a:xfrm>
            <a:off x="2104350" y="5353940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4.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DD0B4466-FE1C-4FC1-92EF-2951B2A61370}"/>
              </a:ext>
            </a:extLst>
          </p:cNvPr>
          <p:cNvSpPr/>
          <p:nvPr/>
        </p:nvSpPr>
        <p:spPr>
          <a:xfrm>
            <a:off x="4484611" y="5288623"/>
            <a:ext cx="1096370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5.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1A9EB314-BFD8-4424-84D2-C1AA1C4A4026}"/>
              </a:ext>
            </a:extLst>
          </p:cNvPr>
          <p:cNvSpPr/>
          <p:nvPr/>
        </p:nvSpPr>
        <p:spPr>
          <a:xfrm>
            <a:off x="412735" y="5177269"/>
            <a:ext cx="1517747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2.</a:t>
            </a:r>
          </a:p>
        </p:txBody>
      </p:sp>
      <p:sp>
        <p:nvSpPr>
          <p:cNvPr id="44" name="Pravokutnik 43">
            <a:extLst>
              <a:ext uri="{FF2B5EF4-FFF2-40B4-BE49-F238E27FC236}">
                <a16:creationId xmlns:a16="http://schemas.microsoft.com/office/drawing/2014/main" id="{C8749FBD-86E4-416D-B6A1-0FE6C3489FC3}"/>
              </a:ext>
            </a:extLst>
          </p:cNvPr>
          <p:cNvSpPr/>
          <p:nvPr/>
        </p:nvSpPr>
        <p:spPr>
          <a:xfrm>
            <a:off x="6359270" y="5371378"/>
            <a:ext cx="2637525" cy="98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7.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8825501" y="5217490"/>
            <a:ext cx="2881774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  <p:sp>
        <p:nvSpPr>
          <p:cNvPr id="46" name="Pravokutnik 45">
            <a:extLst>
              <a:ext uri="{FF2B5EF4-FFF2-40B4-BE49-F238E27FC236}">
                <a16:creationId xmlns:a16="http://schemas.microsoft.com/office/drawing/2014/main" id="{C8FC7E0B-BF19-4943-AAC0-99A705D8988D}"/>
              </a:ext>
            </a:extLst>
          </p:cNvPr>
          <p:cNvSpPr/>
          <p:nvPr/>
        </p:nvSpPr>
        <p:spPr>
          <a:xfrm>
            <a:off x="2120498" y="5785291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02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37" name="Pravokutnik 36">
            <a:extLst>
              <a:ext uri="{FF2B5EF4-FFF2-40B4-BE49-F238E27FC236}">
                <a16:creationId xmlns:a16="http://schemas.microsoft.com/office/drawing/2014/main" id="{E9B23E23-B0E3-4CBD-B2E8-697EA116DD6D}"/>
              </a:ext>
            </a:extLst>
          </p:cNvPr>
          <p:cNvSpPr/>
          <p:nvPr/>
        </p:nvSpPr>
        <p:spPr>
          <a:xfrm>
            <a:off x="2104350" y="2540384"/>
            <a:ext cx="2005313" cy="4853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3.</a:t>
            </a:r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113AFC35-C8CE-42A9-82BA-E3033038CC35}"/>
              </a:ext>
            </a:extLst>
          </p:cNvPr>
          <p:cNvSpPr/>
          <p:nvPr/>
        </p:nvSpPr>
        <p:spPr>
          <a:xfrm>
            <a:off x="5742812" y="2192313"/>
            <a:ext cx="1232627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6.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DF2978DC-BBC5-4EC6-B86F-4FD9881EB337}"/>
              </a:ext>
            </a:extLst>
          </p:cNvPr>
          <p:cNvSpPr/>
          <p:nvPr/>
        </p:nvSpPr>
        <p:spPr>
          <a:xfrm>
            <a:off x="10407721" y="2745809"/>
            <a:ext cx="1232628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39808F2A-9356-4B89-8894-05F2920E054D}"/>
              </a:ext>
            </a:extLst>
          </p:cNvPr>
          <p:cNvSpPr/>
          <p:nvPr/>
        </p:nvSpPr>
        <p:spPr>
          <a:xfrm>
            <a:off x="2104350" y="5353940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4.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DD0B4466-FE1C-4FC1-92EF-2951B2A61370}"/>
              </a:ext>
            </a:extLst>
          </p:cNvPr>
          <p:cNvSpPr/>
          <p:nvPr/>
        </p:nvSpPr>
        <p:spPr>
          <a:xfrm>
            <a:off x="4484611" y="5288623"/>
            <a:ext cx="1096370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5.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1A9EB314-BFD8-4424-84D2-C1AA1C4A4026}"/>
              </a:ext>
            </a:extLst>
          </p:cNvPr>
          <p:cNvSpPr/>
          <p:nvPr/>
        </p:nvSpPr>
        <p:spPr>
          <a:xfrm>
            <a:off x="412735" y="5177269"/>
            <a:ext cx="1517747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2.</a:t>
            </a:r>
          </a:p>
        </p:txBody>
      </p:sp>
      <p:sp>
        <p:nvSpPr>
          <p:cNvPr id="44" name="Pravokutnik 43">
            <a:extLst>
              <a:ext uri="{FF2B5EF4-FFF2-40B4-BE49-F238E27FC236}">
                <a16:creationId xmlns:a16="http://schemas.microsoft.com/office/drawing/2014/main" id="{C8749FBD-86E4-416D-B6A1-0FE6C3489FC3}"/>
              </a:ext>
            </a:extLst>
          </p:cNvPr>
          <p:cNvSpPr/>
          <p:nvPr/>
        </p:nvSpPr>
        <p:spPr>
          <a:xfrm>
            <a:off x="6359270" y="5371378"/>
            <a:ext cx="2637525" cy="98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7.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8825501" y="5217490"/>
            <a:ext cx="2881774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  <p:sp>
        <p:nvSpPr>
          <p:cNvPr id="46" name="Pravokutnik 45">
            <a:extLst>
              <a:ext uri="{FF2B5EF4-FFF2-40B4-BE49-F238E27FC236}">
                <a16:creationId xmlns:a16="http://schemas.microsoft.com/office/drawing/2014/main" id="{C8FC7E0B-BF19-4943-AAC0-99A705D8988D}"/>
              </a:ext>
            </a:extLst>
          </p:cNvPr>
          <p:cNvSpPr/>
          <p:nvPr/>
        </p:nvSpPr>
        <p:spPr>
          <a:xfrm>
            <a:off x="2120498" y="5785291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524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37" name="Pravokutnik 36">
            <a:extLst>
              <a:ext uri="{FF2B5EF4-FFF2-40B4-BE49-F238E27FC236}">
                <a16:creationId xmlns:a16="http://schemas.microsoft.com/office/drawing/2014/main" id="{E9B23E23-B0E3-4CBD-B2E8-697EA116DD6D}"/>
              </a:ext>
            </a:extLst>
          </p:cNvPr>
          <p:cNvSpPr/>
          <p:nvPr/>
        </p:nvSpPr>
        <p:spPr>
          <a:xfrm>
            <a:off x="2104350" y="2540384"/>
            <a:ext cx="2005313" cy="4853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3.</a:t>
            </a:r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113AFC35-C8CE-42A9-82BA-E3033038CC35}"/>
              </a:ext>
            </a:extLst>
          </p:cNvPr>
          <p:cNvSpPr/>
          <p:nvPr/>
        </p:nvSpPr>
        <p:spPr>
          <a:xfrm>
            <a:off x="5742812" y="2192313"/>
            <a:ext cx="1232627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6.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DF2978DC-BBC5-4EC6-B86F-4FD9881EB337}"/>
              </a:ext>
            </a:extLst>
          </p:cNvPr>
          <p:cNvSpPr/>
          <p:nvPr/>
        </p:nvSpPr>
        <p:spPr>
          <a:xfrm>
            <a:off x="10407721" y="2745809"/>
            <a:ext cx="1232628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39808F2A-9356-4B89-8894-05F2920E054D}"/>
              </a:ext>
            </a:extLst>
          </p:cNvPr>
          <p:cNvSpPr/>
          <p:nvPr/>
        </p:nvSpPr>
        <p:spPr>
          <a:xfrm>
            <a:off x="2104350" y="5353940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4.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DD0B4466-FE1C-4FC1-92EF-2951B2A61370}"/>
              </a:ext>
            </a:extLst>
          </p:cNvPr>
          <p:cNvSpPr/>
          <p:nvPr/>
        </p:nvSpPr>
        <p:spPr>
          <a:xfrm>
            <a:off x="4484611" y="5288623"/>
            <a:ext cx="1096370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5.</a:t>
            </a:r>
          </a:p>
        </p:txBody>
      </p:sp>
      <p:sp>
        <p:nvSpPr>
          <p:cNvPr id="44" name="Pravokutnik 43">
            <a:extLst>
              <a:ext uri="{FF2B5EF4-FFF2-40B4-BE49-F238E27FC236}">
                <a16:creationId xmlns:a16="http://schemas.microsoft.com/office/drawing/2014/main" id="{C8749FBD-86E4-416D-B6A1-0FE6C3489FC3}"/>
              </a:ext>
            </a:extLst>
          </p:cNvPr>
          <p:cNvSpPr/>
          <p:nvPr/>
        </p:nvSpPr>
        <p:spPr>
          <a:xfrm>
            <a:off x="6359270" y="5371378"/>
            <a:ext cx="2637525" cy="98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7.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8825501" y="5217490"/>
            <a:ext cx="2881774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  <p:sp>
        <p:nvSpPr>
          <p:cNvPr id="46" name="Pravokutnik 45">
            <a:extLst>
              <a:ext uri="{FF2B5EF4-FFF2-40B4-BE49-F238E27FC236}">
                <a16:creationId xmlns:a16="http://schemas.microsoft.com/office/drawing/2014/main" id="{C8FC7E0B-BF19-4943-AAC0-99A705D8988D}"/>
              </a:ext>
            </a:extLst>
          </p:cNvPr>
          <p:cNvSpPr/>
          <p:nvPr/>
        </p:nvSpPr>
        <p:spPr>
          <a:xfrm>
            <a:off x="2120498" y="5785291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8551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113AFC35-C8CE-42A9-82BA-E3033038CC35}"/>
              </a:ext>
            </a:extLst>
          </p:cNvPr>
          <p:cNvSpPr/>
          <p:nvPr/>
        </p:nvSpPr>
        <p:spPr>
          <a:xfrm>
            <a:off x="5742812" y="2192313"/>
            <a:ext cx="1232627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6.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DF2978DC-BBC5-4EC6-B86F-4FD9881EB337}"/>
              </a:ext>
            </a:extLst>
          </p:cNvPr>
          <p:cNvSpPr/>
          <p:nvPr/>
        </p:nvSpPr>
        <p:spPr>
          <a:xfrm>
            <a:off x="10407721" y="2745809"/>
            <a:ext cx="1232628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39808F2A-9356-4B89-8894-05F2920E054D}"/>
              </a:ext>
            </a:extLst>
          </p:cNvPr>
          <p:cNvSpPr/>
          <p:nvPr/>
        </p:nvSpPr>
        <p:spPr>
          <a:xfrm>
            <a:off x="2104350" y="5353940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4.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DD0B4466-FE1C-4FC1-92EF-2951B2A61370}"/>
              </a:ext>
            </a:extLst>
          </p:cNvPr>
          <p:cNvSpPr/>
          <p:nvPr/>
        </p:nvSpPr>
        <p:spPr>
          <a:xfrm>
            <a:off x="4484611" y="5288623"/>
            <a:ext cx="1096370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5.</a:t>
            </a:r>
          </a:p>
        </p:txBody>
      </p:sp>
      <p:sp>
        <p:nvSpPr>
          <p:cNvPr id="44" name="Pravokutnik 43">
            <a:extLst>
              <a:ext uri="{FF2B5EF4-FFF2-40B4-BE49-F238E27FC236}">
                <a16:creationId xmlns:a16="http://schemas.microsoft.com/office/drawing/2014/main" id="{C8749FBD-86E4-416D-B6A1-0FE6C3489FC3}"/>
              </a:ext>
            </a:extLst>
          </p:cNvPr>
          <p:cNvSpPr/>
          <p:nvPr/>
        </p:nvSpPr>
        <p:spPr>
          <a:xfrm>
            <a:off x="6359270" y="5371378"/>
            <a:ext cx="2637525" cy="98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7.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8825501" y="5217490"/>
            <a:ext cx="2881774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  <p:sp>
        <p:nvSpPr>
          <p:cNvPr id="46" name="Pravokutnik 45">
            <a:extLst>
              <a:ext uri="{FF2B5EF4-FFF2-40B4-BE49-F238E27FC236}">
                <a16:creationId xmlns:a16="http://schemas.microsoft.com/office/drawing/2014/main" id="{C8FC7E0B-BF19-4943-AAC0-99A705D8988D}"/>
              </a:ext>
            </a:extLst>
          </p:cNvPr>
          <p:cNvSpPr/>
          <p:nvPr/>
        </p:nvSpPr>
        <p:spPr>
          <a:xfrm>
            <a:off x="2120498" y="5785291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966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113AFC35-C8CE-42A9-82BA-E3033038CC35}"/>
              </a:ext>
            </a:extLst>
          </p:cNvPr>
          <p:cNvSpPr/>
          <p:nvPr/>
        </p:nvSpPr>
        <p:spPr>
          <a:xfrm>
            <a:off x="5742812" y="2192313"/>
            <a:ext cx="1232627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6.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DF2978DC-BBC5-4EC6-B86F-4FD9881EB337}"/>
              </a:ext>
            </a:extLst>
          </p:cNvPr>
          <p:cNvSpPr/>
          <p:nvPr/>
        </p:nvSpPr>
        <p:spPr>
          <a:xfrm>
            <a:off x="10407721" y="2745809"/>
            <a:ext cx="1232628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DD0B4466-FE1C-4FC1-92EF-2951B2A61370}"/>
              </a:ext>
            </a:extLst>
          </p:cNvPr>
          <p:cNvSpPr/>
          <p:nvPr/>
        </p:nvSpPr>
        <p:spPr>
          <a:xfrm>
            <a:off x="4484611" y="5288623"/>
            <a:ext cx="1096370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5.</a:t>
            </a:r>
          </a:p>
        </p:txBody>
      </p:sp>
      <p:sp>
        <p:nvSpPr>
          <p:cNvPr id="44" name="Pravokutnik 43">
            <a:extLst>
              <a:ext uri="{FF2B5EF4-FFF2-40B4-BE49-F238E27FC236}">
                <a16:creationId xmlns:a16="http://schemas.microsoft.com/office/drawing/2014/main" id="{C8749FBD-86E4-416D-B6A1-0FE6C3489FC3}"/>
              </a:ext>
            </a:extLst>
          </p:cNvPr>
          <p:cNvSpPr/>
          <p:nvPr/>
        </p:nvSpPr>
        <p:spPr>
          <a:xfrm>
            <a:off x="6359270" y="5371378"/>
            <a:ext cx="2637525" cy="98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7.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8825501" y="5217490"/>
            <a:ext cx="2881774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  <p:sp>
        <p:nvSpPr>
          <p:cNvPr id="46" name="Pravokutnik 45">
            <a:extLst>
              <a:ext uri="{FF2B5EF4-FFF2-40B4-BE49-F238E27FC236}">
                <a16:creationId xmlns:a16="http://schemas.microsoft.com/office/drawing/2014/main" id="{C8FC7E0B-BF19-4943-AAC0-99A705D8988D}"/>
              </a:ext>
            </a:extLst>
          </p:cNvPr>
          <p:cNvSpPr/>
          <p:nvPr/>
        </p:nvSpPr>
        <p:spPr>
          <a:xfrm>
            <a:off x="2120498" y="5795565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1712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113AFC35-C8CE-42A9-82BA-E3033038CC35}"/>
              </a:ext>
            </a:extLst>
          </p:cNvPr>
          <p:cNvSpPr/>
          <p:nvPr/>
        </p:nvSpPr>
        <p:spPr>
          <a:xfrm>
            <a:off x="5742812" y="2192313"/>
            <a:ext cx="1232627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6.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DF2978DC-BBC5-4EC6-B86F-4FD9881EB337}"/>
              </a:ext>
            </a:extLst>
          </p:cNvPr>
          <p:cNvSpPr/>
          <p:nvPr/>
        </p:nvSpPr>
        <p:spPr>
          <a:xfrm>
            <a:off x="10407721" y="2745809"/>
            <a:ext cx="1232628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4" name="Pravokutnik 43">
            <a:extLst>
              <a:ext uri="{FF2B5EF4-FFF2-40B4-BE49-F238E27FC236}">
                <a16:creationId xmlns:a16="http://schemas.microsoft.com/office/drawing/2014/main" id="{C8749FBD-86E4-416D-B6A1-0FE6C3489FC3}"/>
              </a:ext>
            </a:extLst>
          </p:cNvPr>
          <p:cNvSpPr/>
          <p:nvPr/>
        </p:nvSpPr>
        <p:spPr>
          <a:xfrm>
            <a:off x="6359270" y="5371378"/>
            <a:ext cx="2637525" cy="98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7.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8825501" y="5217490"/>
            <a:ext cx="2881774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  <p:sp>
        <p:nvSpPr>
          <p:cNvPr id="46" name="Pravokutnik 45">
            <a:extLst>
              <a:ext uri="{FF2B5EF4-FFF2-40B4-BE49-F238E27FC236}">
                <a16:creationId xmlns:a16="http://schemas.microsoft.com/office/drawing/2014/main" id="{C8FC7E0B-BF19-4943-AAC0-99A705D8988D}"/>
              </a:ext>
            </a:extLst>
          </p:cNvPr>
          <p:cNvSpPr/>
          <p:nvPr/>
        </p:nvSpPr>
        <p:spPr>
          <a:xfrm>
            <a:off x="2120498" y="5795565"/>
            <a:ext cx="2097779" cy="2902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436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CB6BA-A83A-4542-8074-EADC9E390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514600" algn="l"/>
              </a:tabLst>
            </a:pPr>
            <a:r>
              <a:rPr lang="hr-HR" dirty="0"/>
              <a:t>Priključci računala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E66DFBD3-D982-435B-8AF0-B89B1667D4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02423"/>
            <a:ext cx="12073154" cy="5188825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182480E3-39F2-4DF7-98F5-39D59D255EEB}"/>
              </a:ext>
            </a:extLst>
          </p:cNvPr>
          <p:cNvSpPr txBox="1"/>
          <p:nvPr/>
        </p:nvSpPr>
        <p:spPr>
          <a:xfrm>
            <a:off x="731471" y="2914733"/>
            <a:ext cx="850897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miš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578A27D8-372B-4B9D-B2E1-DD3F602554FE}"/>
              </a:ext>
            </a:extLst>
          </p:cNvPr>
          <p:cNvSpPr txBox="1"/>
          <p:nvPr/>
        </p:nvSpPr>
        <p:spPr>
          <a:xfrm>
            <a:off x="484725" y="5371378"/>
            <a:ext cx="1429036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tipkovnicu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7B13C983-F03B-457E-8421-5A81D8658E89}"/>
              </a:ext>
            </a:extLst>
          </p:cNvPr>
          <p:cNvSpPr txBox="1"/>
          <p:nvPr/>
        </p:nvSpPr>
        <p:spPr>
          <a:xfrm>
            <a:off x="3431716" y="2540384"/>
            <a:ext cx="77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(VGA)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CE0B8B88-455B-4B1A-A1BD-9A5060C6C068}"/>
              </a:ext>
            </a:extLst>
          </p:cNvPr>
          <p:cNvSpPr/>
          <p:nvPr/>
        </p:nvSpPr>
        <p:spPr>
          <a:xfrm>
            <a:off x="2009309" y="2389190"/>
            <a:ext cx="3590108" cy="3740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F2234829-3159-4FCA-9EAF-24669AF229A5}"/>
              </a:ext>
            </a:extLst>
          </p:cNvPr>
          <p:cNvSpPr txBox="1"/>
          <p:nvPr/>
        </p:nvSpPr>
        <p:spPr>
          <a:xfrm>
            <a:off x="2127709" y="5760216"/>
            <a:ext cx="2183034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za monitor, projektor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30E6F6A4-B1B2-432F-9C95-7832634E63E1}"/>
              </a:ext>
            </a:extLst>
          </p:cNvPr>
          <p:cNvSpPr txBox="1"/>
          <p:nvPr/>
        </p:nvSpPr>
        <p:spPr>
          <a:xfrm>
            <a:off x="5762621" y="2422695"/>
            <a:ext cx="1172781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mrežu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A4B86CD6-058C-4046-9C53-622B82ACE3BC}"/>
              </a:ext>
            </a:extLst>
          </p:cNvPr>
          <p:cNvSpPr txBox="1"/>
          <p:nvPr/>
        </p:nvSpPr>
        <p:spPr>
          <a:xfrm>
            <a:off x="6377707" y="5621716"/>
            <a:ext cx="254026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pisač, USB </a:t>
            </a:r>
            <a:r>
              <a:rPr lang="hr-HR" dirty="0" err="1">
                <a:solidFill>
                  <a:srgbClr val="FF0000"/>
                </a:solidFill>
              </a:rPr>
              <a:t>stick</a:t>
            </a:r>
            <a:r>
              <a:rPr lang="hr-HR" dirty="0">
                <a:solidFill>
                  <a:srgbClr val="FF0000"/>
                </a:solidFill>
              </a:rPr>
              <a:t>, mobitel, kameru,…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24F47A39-DB47-48F7-9FBB-7A1C3B4A15F4}"/>
              </a:ext>
            </a:extLst>
          </p:cNvPr>
          <p:cNvSpPr txBox="1"/>
          <p:nvPr/>
        </p:nvSpPr>
        <p:spPr>
          <a:xfrm>
            <a:off x="10407721" y="4081796"/>
            <a:ext cx="1191803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zvučnik ili slušalice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AB974611-835D-4BAA-AA3A-600976EC38AA}"/>
              </a:ext>
            </a:extLst>
          </p:cNvPr>
          <p:cNvSpPr txBox="1"/>
          <p:nvPr/>
        </p:nvSpPr>
        <p:spPr>
          <a:xfrm>
            <a:off x="9308386" y="5217490"/>
            <a:ext cx="976045" cy="677108"/>
          </a:xfrm>
          <a:prstGeom prst="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900" b="1" dirty="0">
                <a:solidFill>
                  <a:schemeClr val="tx1"/>
                </a:solidFill>
              </a:rPr>
              <a:t>Audio ulaz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CA395E1E-5F21-4291-B872-07A770CFAB9C}"/>
              </a:ext>
            </a:extLst>
          </p:cNvPr>
          <p:cNvSpPr txBox="1"/>
          <p:nvPr/>
        </p:nvSpPr>
        <p:spPr>
          <a:xfrm>
            <a:off x="10182691" y="5246775"/>
            <a:ext cx="141683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rgbClr val="FF0000"/>
                </a:solidFill>
              </a:rPr>
              <a:t>za mikrofon</a:t>
            </a:r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113AFC35-C8CE-42A9-82BA-E3033038CC35}"/>
              </a:ext>
            </a:extLst>
          </p:cNvPr>
          <p:cNvSpPr/>
          <p:nvPr/>
        </p:nvSpPr>
        <p:spPr>
          <a:xfrm>
            <a:off x="5742812" y="2192313"/>
            <a:ext cx="1232627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6.</a:t>
            </a: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DF2978DC-BBC5-4EC6-B86F-4FD9881EB337}"/>
              </a:ext>
            </a:extLst>
          </p:cNvPr>
          <p:cNvSpPr/>
          <p:nvPr/>
        </p:nvSpPr>
        <p:spPr>
          <a:xfrm>
            <a:off x="10407721" y="2745809"/>
            <a:ext cx="1232628" cy="7041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8.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80C9F32B-09D9-4D76-831C-EDE3C0C90B9C}"/>
              </a:ext>
            </a:extLst>
          </p:cNvPr>
          <p:cNvSpPr/>
          <p:nvPr/>
        </p:nvSpPr>
        <p:spPr>
          <a:xfrm>
            <a:off x="10366895" y="3561227"/>
            <a:ext cx="1273454" cy="11958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9.</a:t>
            </a:r>
          </a:p>
        </p:txBody>
      </p:sp>
      <p:sp>
        <p:nvSpPr>
          <p:cNvPr id="44" name="Pravokutnik 43">
            <a:extLst>
              <a:ext uri="{FF2B5EF4-FFF2-40B4-BE49-F238E27FC236}">
                <a16:creationId xmlns:a16="http://schemas.microsoft.com/office/drawing/2014/main" id="{C8749FBD-86E4-416D-B6A1-0FE6C3489FC3}"/>
              </a:ext>
            </a:extLst>
          </p:cNvPr>
          <p:cNvSpPr/>
          <p:nvPr/>
        </p:nvSpPr>
        <p:spPr>
          <a:xfrm>
            <a:off x="6359270" y="5371378"/>
            <a:ext cx="2637525" cy="98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7.</a:t>
            </a:r>
          </a:p>
        </p:txBody>
      </p:sp>
      <p:sp>
        <p:nvSpPr>
          <p:cNvPr id="45" name="Pravokutnik 44">
            <a:extLst>
              <a:ext uri="{FF2B5EF4-FFF2-40B4-BE49-F238E27FC236}">
                <a16:creationId xmlns:a16="http://schemas.microsoft.com/office/drawing/2014/main" id="{30F54C0D-EE0F-4178-8BE5-7330782E8901}"/>
              </a:ext>
            </a:extLst>
          </p:cNvPr>
          <p:cNvSpPr/>
          <p:nvPr/>
        </p:nvSpPr>
        <p:spPr>
          <a:xfrm>
            <a:off x="8825501" y="5217490"/>
            <a:ext cx="2881774" cy="8023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2290179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ECFCD8D99276498983833118CFAD12" ma:contentTypeVersion="35" ma:contentTypeDescription="Create a new document." ma:contentTypeScope="" ma:versionID="6eb7dd3aedf78510c9cba58a6e2148e9">
  <xsd:schema xmlns:xsd="http://www.w3.org/2001/XMLSchema" xmlns:xs="http://www.w3.org/2001/XMLSchema" xmlns:p="http://schemas.microsoft.com/office/2006/metadata/properties" xmlns:ns3="dc498c4d-b66c-4946-bfe5-7c8df2527cc0" xmlns:ns4="59c64f4f-42d9-433f-832e-08260e829954" targetNamespace="http://schemas.microsoft.com/office/2006/metadata/properties" ma:root="true" ma:fieldsID="09a7453127ec16314151350e5c9e8545" ns3:_="" ns4:_="">
    <xsd:import namespace="dc498c4d-b66c-4946-bfe5-7c8df2527cc0"/>
    <xsd:import namespace="59c64f4f-42d9-433f-832e-08260e82995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msChannelId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98c4d-b66c-4946-bfe5-7c8df2527c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c64f4f-42d9-433f-832e-08260e82995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9" nillable="true" ma:displayName="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Distribution_Groups" ma:index="3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6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7" nillable="true" ma:displayName="Is Notebook Locked" ma:internalName="IsNotebookLocked">
      <xsd:simpleType>
        <xsd:restriction base="dms:Boolean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59c64f4f-42d9-433f-832e-08260e829954" xsi:nil="true"/>
    <DefaultSectionNames xmlns="59c64f4f-42d9-433f-832e-08260e829954" xsi:nil="true"/>
    <Has_Teacher_Only_SectionGroup xmlns="59c64f4f-42d9-433f-832e-08260e829954" xsi:nil="true"/>
    <FolderType xmlns="59c64f4f-42d9-433f-832e-08260e829954" xsi:nil="true"/>
    <CultureName xmlns="59c64f4f-42d9-433f-832e-08260e829954" xsi:nil="true"/>
    <Distribution_Groups xmlns="59c64f4f-42d9-433f-832e-08260e829954" xsi:nil="true"/>
    <Invited_Teachers xmlns="59c64f4f-42d9-433f-832e-08260e829954" xsi:nil="true"/>
    <Teams_Channel_Section_Location xmlns="59c64f4f-42d9-433f-832e-08260e829954" xsi:nil="true"/>
    <Owner xmlns="59c64f4f-42d9-433f-832e-08260e829954">
      <UserInfo>
        <DisplayName/>
        <AccountId xsi:nil="true"/>
        <AccountType/>
      </UserInfo>
    </Owner>
    <AppVersion xmlns="59c64f4f-42d9-433f-832e-08260e829954" xsi:nil="true"/>
    <Templates xmlns="59c64f4f-42d9-433f-832e-08260e829954" xsi:nil="true"/>
    <NotebookType xmlns="59c64f4f-42d9-433f-832e-08260e829954" xsi:nil="true"/>
    <Teachers xmlns="59c64f4f-42d9-433f-832e-08260e829954">
      <UserInfo>
        <DisplayName/>
        <AccountId xsi:nil="true"/>
        <AccountType/>
      </UserInfo>
    </Teachers>
    <Students xmlns="59c64f4f-42d9-433f-832e-08260e829954">
      <UserInfo>
        <DisplayName/>
        <AccountId xsi:nil="true"/>
        <AccountType/>
      </UserInfo>
    </Students>
    <Student_Groups xmlns="59c64f4f-42d9-433f-832e-08260e829954">
      <UserInfo>
        <DisplayName/>
        <AccountId xsi:nil="true"/>
        <AccountType/>
      </UserInfo>
    </Student_Groups>
    <Invited_Students xmlns="59c64f4f-42d9-433f-832e-08260e829954" xsi:nil="true"/>
    <LMS_Mappings xmlns="59c64f4f-42d9-433f-832e-08260e829954" xsi:nil="true"/>
    <IsNotebookLocked xmlns="59c64f4f-42d9-433f-832e-08260e829954" xsi:nil="true"/>
    <Is_Collaboration_Space_Locked xmlns="59c64f4f-42d9-433f-832e-08260e829954" xsi:nil="true"/>
    <Self_Registration_Enabled xmlns="59c64f4f-42d9-433f-832e-08260e829954" xsi:nil="true"/>
    <Math_Settings xmlns="59c64f4f-42d9-433f-832e-08260e829954" xsi:nil="true"/>
  </documentManagement>
</p:properties>
</file>

<file path=customXml/itemProps1.xml><?xml version="1.0" encoding="utf-8"?>
<ds:datastoreItem xmlns:ds="http://schemas.openxmlformats.org/officeDocument/2006/customXml" ds:itemID="{F88A18CC-2FAC-4A61-9320-B0E8BB195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498c4d-b66c-4946-bfe5-7c8df2527cc0"/>
    <ds:schemaRef ds:uri="59c64f4f-42d9-433f-832e-08260e8299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94B55D-5219-4492-9323-D5EC9DBFE9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9F0996-DC59-417E-8FD8-5B6270FC4BF0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59c64f4f-42d9-433f-832e-08260e829954"/>
    <ds:schemaRef ds:uri="http://purl.org/dc/elements/1.1/"/>
    <ds:schemaRef ds:uri="http://purl.org/dc/dcmitype/"/>
    <ds:schemaRef ds:uri="http://schemas.microsoft.com/office/infopath/2007/PartnerControls"/>
    <ds:schemaRef ds:uri="dc498c4d-b66c-4946-bfe5-7c8df2527cc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541</Words>
  <Application>Microsoft Office PowerPoint</Application>
  <PresentationFormat>Široki zaslon</PresentationFormat>
  <Paragraphs>193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Priključci računala</vt:lpstr>
      <vt:lpstr>Priključci računala</vt:lpstr>
      <vt:lpstr>Priključci računala</vt:lpstr>
      <vt:lpstr>Priključci računala</vt:lpstr>
      <vt:lpstr>Priključci računala</vt:lpstr>
      <vt:lpstr>Priključci računala</vt:lpstr>
      <vt:lpstr>Priključci računala</vt:lpstr>
      <vt:lpstr>Priključci računala</vt:lpstr>
      <vt:lpstr>Priključci računala</vt:lpstr>
      <vt:lpstr>Priključci računala</vt:lpstr>
      <vt:lpstr>Priključci računala</vt:lpstr>
      <vt:lpstr>Priključci računala</vt:lpstr>
      <vt:lpstr>Priključci računala</vt:lpstr>
      <vt:lpstr>Priključci računala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Priključci računala</dc:title>
  <dc:creator>Renata Josipović</dc:creator>
  <cp:lastModifiedBy>Renata Josipović</cp:lastModifiedBy>
  <cp:revision>3</cp:revision>
  <dcterms:created xsi:type="dcterms:W3CDTF">2022-04-04T12:52:41Z</dcterms:created>
  <dcterms:modified xsi:type="dcterms:W3CDTF">2022-04-04T13:33:21Z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0x010100A6ECFCD8D99276498983833118CFAD12</vt:lpwstr>
  </property>
</Properties>
</file>