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1" r:id="rId5"/>
    <p:sldId id="257" r:id="rId6"/>
    <p:sldId id="258" r:id="rId7"/>
    <p:sldId id="259" r:id="rId8"/>
    <p:sldId id="279" r:id="rId9"/>
    <p:sldId id="280" r:id="rId10"/>
    <p:sldId id="261" r:id="rId11"/>
    <p:sldId id="262" r:id="rId12"/>
    <p:sldId id="263" r:id="rId13"/>
    <p:sldId id="260" r:id="rId14"/>
    <p:sldId id="265" r:id="rId15"/>
    <p:sldId id="266" r:id="rId16"/>
    <p:sldId id="267" r:id="rId17"/>
    <p:sldId id="269" r:id="rId18"/>
    <p:sldId id="268" r:id="rId19"/>
    <p:sldId id="270" r:id="rId20"/>
    <p:sldId id="271" r:id="rId21"/>
    <p:sldId id="272" r:id="rId22"/>
    <p:sldId id="273" r:id="rId23"/>
    <p:sldId id="264" r:id="rId24"/>
    <p:sldId id="274" r:id="rId25"/>
    <p:sldId id="277" r:id="rId26"/>
    <p:sldId id="278" r:id="rId27"/>
    <p:sldId id="276" r:id="rId28"/>
    <p:sldId id="282" r:id="rId2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2" Type="http://schemas.openxmlformats.org/officeDocument/2006/relationships/tags" Target="../tags/tag1.xml"/><Relationship Id="rId1" Type="http://schemas.openxmlformats.org/officeDocument/2006/relationships/customXml" Target="../../customXml/item1.xml"/><Relationship Id="rId6" Type="http://schemas.openxmlformats.org/officeDocument/2006/relationships/tags" Target="../tags/tag5.xml"/><Relationship Id="rId11" Type="http://schemas.openxmlformats.org/officeDocument/2006/relationships/image" Target="../media/image3.png"/><Relationship Id="rId5" Type="http://schemas.openxmlformats.org/officeDocument/2006/relationships/tags" Target="../tags/tag4.xml"/><Relationship Id="rId10" Type="http://schemas.openxmlformats.org/officeDocument/2006/relationships/image" Target="../media/image2.png"/><Relationship Id="rId4" Type="http://schemas.openxmlformats.org/officeDocument/2006/relationships/tags" Target="../tags/tag3.xml"/><Relationship Id="rId9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image" Target="../media/image3.png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image" Target="../media/image2.png"/><Relationship Id="rId2" Type="http://schemas.openxmlformats.org/officeDocument/2006/relationships/tags" Target="../tags/tag7.xml"/><Relationship Id="rId1" Type="http://schemas.openxmlformats.org/officeDocument/2006/relationships/customXml" Target="../../customXml/item3.xml"/><Relationship Id="rId6" Type="http://schemas.openxmlformats.org/officeDocument/2006/relationships/tags" Target="../tags/tag11.xml"/><Relationship Id="rId11" Type="http://schemas.openxmlformats.org/officeDocument/2006/relationships/image" Target="../media/image1.png"/><Relationship Id="rId5" Type="http://schemas.openxmlformats.org/officeDocument/2006/relationships/tags" Target="../tags/tag10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8620-CCD4-4BD2-93C3-A362314BA38B}" type="datetimeFigureOut">
              <a:rPr lang="hr-HR" smtClean="0"/>
              <a:t>7.5.2023.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4655-90B9-4380-9DF3-7BCB42FC5D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8620-CCD4-4BD2-93C3-A362314BA38B}" type="datetimeFigureOut">
              <a:rPr lang="hr-HR" smtClean="0"/>
              <a:t>7.5.2023.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4655-90B9-4380-9DF3-7BCB42FC5D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8620-CCD4-4BD2-93C3-A362314BA38B}" type="datetimeFigureOut">
              <a:rPr lang="hr-HR" smtClean="0"/>
              <a:t>7.5.2023.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4655-90B9-4380-9DF3-7BCB42FC5D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Choic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teksta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sadržaja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endParaRPr lang="hr-HR"/>
          </a:p>
        </p:txBody>
      </p:sp>
      <p:pic>
        <p:nvPicPr>
          <p:cNvPr id="10" name="Slika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Slika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Slika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4 Choic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teksta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custDataLst>
      <p:custData r:id="rId1"/>
    </p:custData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4 Choic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teksta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sadržaja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endParaRPr lang="hr-HR"/>
          </a:p>
        </p:txBody>
      </p:sp>
      <p:sp>
        <p:nvSpPr>
          <p:cNvPr id="10" name="Rezervirano mjesto sadržaja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endParaRPr lang="hr-HR"/>
          </a:p>
        </p:txBody>
      </p:sp>
      <p:pic>
        <p:nvPicPr>
          <p:cNvPr id="11" name="Slika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Slika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Slika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Slika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8620-CCD4-4BD2-93C3-A362314BA38B}" type="datetimeFigureOut">
              <a:rPr lang="hr-HR" smtClean="0"/>
              <a:t>7.5.2023.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4655-90B9-4380-9DF3-7BCB42FC5D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8620-CCD4-4BD2-93C3-A362314BA38B}" type="datetimeFigureOut">
              <a:rPr lang="hr-HR" smtClean="0"/>
              <a:t>7.5.2023.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4655-90B9-4380-9DF3-7BCB42FC5D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8620-CCD4-4BD2-93C3-A362314BA38B}" type="datetimeFigureOut">
              <a:rPr lang="hr-HR" smtClean="0"/>
              <a:t>7.5.2023.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4655-90B9-4380-9DF3-7BCB42FC5D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8620-CCD4-4BD2-93C3-A362314BA38B}" type="datetimeFigureOut">
              <a:rPr lang="hr-HR" smtClean="0"/>
              <a:t>7.5.2023.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4655-90B9-4380-9DF3-7BCB42FC5D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8620-CCD4-4BD2-93C3-A362314BA38B}" type="datetimeFigureOut">
              <a:rPr lang="hr-HR" smtClean="0"/>
              <a:t>7.5.2023.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4655-90B9-4380-9DF3-7BCB42FC5D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8620-CCD4-4BD2-93C3-A362314BA38B}" type="datetimeFigureOut">
              <a:rPr lang="hr-HR" smtClean="0"/>
              <a:t>7.5.2023.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4655-90B9-4380-9DF3-7BCB42FC5D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8620-CCD4-4BD2-93C3-A362314BA38B}" type="datetimeFigureOut">
              <a:rPr lang="hr-HR" smtClean="0"/>
              <a:t>7.5.2023.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4655-90B9-4380-9DF3-7BCB42FC5D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8620-CCD4-4BD2-93C3-A362314BA38B}" type="datetimeFigureOut">
              <a:rPr lang="hr-HR" smtClean="0"/>
              <a:t>7.5.2023.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4655-90B9-4380-9DF3-7BCB42FC5D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C8620-CCD4-4BD2-93C3-A362314BA38B}" type="datetimeFigureOut">
              <a:rPr lang="hr-HR" smtClean="0"/>
              <a:t>7.5.2023.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14655-90B9-4380-9DF3-7BCB42FC5D7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KVIZ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WEB STRANICE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Značka je dio teksta omeđen znakom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hr-HR" dirty="0"/>
              <a:t>&lt;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hr-HR" dirty="0"/>
              <a:t>&gt;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/>
              <a:t>&lt; i &gt;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/>
              <a:t>/</a:t>
            </a:r>
          </a:p>
        </p:txBody>
      </p:sp>
      <p:pic>
        <p:nvPicPr>
          <p:cNvPr id="8" name="Slika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  <a:ea typeface="Times New Roman"/>
                <a:cs typeface="Arial"/>
              </a:rPr>
              <a:t>Značka za početak web stranice je 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&lt;HEAD&gt;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&lt;HTML&gt;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&lt;TITLE&gt;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>
                <a:ea typeface="Times New Roman"/>
                <a:cs typeface="Arial"/>
              </a:rPr>
              <a:t>&lt;BODY&gt;</a:t>
            </a:r>
            <a:endParaRPr lang="hr-HR" dirty="0"/>
          </a:p>
        </p:txBody>
      </p:sp>
      <p:pic>
        <p:nvPicPr>
          <p:cNvPr id="8" name="Slika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  <a:ea typeface="Times New Roman"/>
                <a:cs typeface="Arial"/>
              </a:rPr>
              <a:t>Značka za prijelaz u novi red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&lt;HEAD&gt;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&lt;HTML&gt;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&lt;BR&gt;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>
                <a:ea typeface="Times New Roman"/>
                <a:cs typeface="Arial"/>
              </a:rPr>
              <a:t>&lt;BODY&gt;</a:t>
            </a:r>
            <a:endParaRPr lang="hr-HR" dirty="0"/>
          </a:p>
        </p:txBody>
      </p:sp>
      <p:pic>
        <p:nvPicPr>
          <p:cNvPr id="8" name="Slika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Značka za ime dokumenta 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&lt;HEAD&gt;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&lt;HTML&gt;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&lt;TITLE&gt;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>
                <a:ea typeface="Times New Roman"/>
                <a:cs typeface="Arial"/>
              </a:rPr>
              <a:t>&lt;BODY&gt;</a:t>
            </a:r>
            <a:endParaRPr lang="hr-HR" dirty="0"/>
          </a:p>
        </p:txBody>
      </p:sp>
      <p:pic>
        <p:nvPicPr>
          <p:cNvPr id="8" name="Slika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Značka za tijelo dokumenta 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&lt;HEAD&gt;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&lt;HTML&gt;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&lt;TITLE&gt;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>
                <a:ea typeface="Times New Roman"/>
                <a:cs typeface="Arial"/>
              </a:rPr>
              <a:t>&lt;BODY&gt;</a:t>
            </a:r>
            <a:endParaRPr lang="hr-HR" dirty="0"/>
          </a:p>
        </p:txBody>
      </p:sp>
      <p:pic>
        <p:nvPicPr>
          <p:cNvPr id="8" name="Slika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Značka za masni ispis teksta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hr-HR" dirty="0"/>
              <a:t>&lt;I&gt;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hr-HR" dirty="0"/>
              <a:t>&lt;U&gt;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/>
              <a:t>&lt;B&gt;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/>
              <a:t>&lt;P&gt;</a:t>
            </a:r>
          </a:p>
        </p:txBody>
      </p:sp>
      <p:pic>
        <p:nvPicPr>
          <p:cNvPr id="8" name="Slika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Značka za ukošeni ispis teksta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hr-HR" dirty="0"/>
              <a:t>&lt;I&gt;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hr-HR" dirty="0"/>
              <a:t>&lt;U&gt;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/>
              <a:t>&lt;B&gt;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/>
              <a:t>&lt;P&gt;</a:t>
            </a:r>
          </a:p>
        </p:txBody>
      </p:sp>
      <p:pic>
        <p:nvPicPr>
          <p:cNvPr id="14" name="Slika 13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Značka za podcrtani ispis teksta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hr-HR" dirty="0"/>
              <a:t>&lt;I&gt;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hr-HR" dirty="0"/>
              <a:t>&lt;U&gt;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/>
              <a:t>&lt;B&gt;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/>
              <a:t>&lt;P&gt;</a:t>
            </a:r>
          </a:p>
        </p:txBody>
      </p:sp>
      <p:pic>
        <p:nvPicPr>
          <p:cNvPr id="8" name="Slika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Značka &lt;a </a:t>
            </a:r>
            <a:r>
              <a:rPr lang="hr-HR" dirty="0" err="1">
                <a:solidFill>
                  <a:srgbClr val="FF0000"/>
                </a:solidFill>
              </a:rPr>
              <a:t>href</a:t>
            </a:r>
            <a:r>
              <a:rPr lang="hr-HR" dirty="0">
                <a:solidFill>
                  <a:srgbClr val="FF0000"/>
                </a:solidFill>
              </a:rPr>
              <a:t> =“</a:t>
            </a:r>
            <a:r>
              <a:rPr lang="hr-HR" dirty="0" err="1">
                <a:solidFill>
                  <a:srgbClr val="FF0000"/>
                </a:solidFill>
              </a:rPr>
              <a:t>...</a:t>
            </a:r>
            <a:r>
              <a:rPr lang="hr-HR" dirty="0">
                <a:solidFill>
                  <a:srgbClr val="FF0000"/>
                </a:solidFill>
              </a:rPr>
              <a:t>.“ &gt; označava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hr-HR" dirty="0"/>
              <a:t>Lijevo poravnanje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hr-HR" dirty="0"/>
              <a:t>Desno poravnanje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hr-HR" dirty="0"/>
              <a:t>Početak veze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/>
              <a:t>Kraj veze</a:t>
            </a:r>
          </a:p>
        </p:txBody>
      </p:sp>
      <p:pic>
        <p:nvPicPr>
          <p:cNvPr id="8" name="Slika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Značke &lt;p&gt; </a:t>
            </a:r>
            <a:r>
              <a:rPr lang="hr-HR" dirty="0" err="1">
                <a:solidFill>
                  <a:srgbClr val="FF0000"/>
                </a:solidFill>
              </a:rPr>
              <a:t>..</a:t>
            </a:r>
            <a:r>
              <a:rPr lang="hr-HR" dirty="0">
                <a:solidFill>
                  <a:srgbClr val="FF0000"/>
                </a:solidFill>
              </a:rPr>
              <a:t>. &lt;/p&gt; označavaju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hr-HR" dirty="0"/>
              <a:t>Odlomak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hr-HR" dirty="0"/>
              <a:t>Podcrtani tekst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hr-HR" dirty="0"/>
              <a:t>Značka za masni ispis teksta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/>
              <a:t>Kraj veze</a:t>
            </a:r>
          </a:p>
        </p:txBody>
      </p:sp>
      <p:pic>
        <p:nvPicPr>
          <p:cNvPr id="8" name="Slika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zervirano mjesto teksta 7"/>
          <p:cNvSpPr>
            <a:spLocks noGrp="1"/>
          </p:cNvSpPr>
          <p:nvPr>
            <p:ph type="body" idx="10"/>
          </p:nvPr>
        </p:nvSpPr>
        <p:spPr>
          <a:xfrm>
            <a:off x="310896" y="260648"/>
            <a:ext cx="8833104" cy="759180"/>
          </a:xfrm>
        </p:spPr>
        <p:txBody>
          <a:bodyPr>
            <a:no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WWW usluga omogućava pristup informacijama sa drugog računala</a:t>
            </a:r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računalima u istoj zgradi</a:t>
            </a:r>
            <a:endParaRPr lang="hr-HR" dirty="0"/>
          </a:p>
        </p:txBody>
      </p:sp>
      <p:sp>
        <p:nvSpPr>
          <p:cNvPr id="27" name="Rezervirano mjesto sadržaja 2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računalima istoga davatelja pristupa internetu</a:t>
            </a:r>
            <a:endParaRPr lang="hr-HR" dirty="0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računalima u istoj državi </a:t>
            </a:r>
            <a:endParaRPr lang="hr-HR" dirty="0"/>
          </a:p>
        </p:txBody>
      </p:sp>
      <p:sp>
        <p:nvSpPr>
          <p:cNvPr id="29" name="Rezervirano mjesto sadržaja 2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>
                <a:ea typeface="Times New Roman"/>
                <a:cs typeface="Arial"/>
              </a:rPr>
              <a:t>računalima čitavoga svijeta</a:t>
            </a:r>
            <a:endParaRPr lang="hr-HR" dirty="0"/>
          </a:p>
        </p:txBody>
      </p:sp>
      <p:pic>
        <p:nvPicPr>
          <p:cNvPr id="31" name="Slika 30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idx="10"/>
          </p:nvPr>
        </p:nvSpPr>
        <p:spPr/>
        <p:txBody>
          <a:bodyPr>
            <a:no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Završna značka od početne razlikuje se po tome što ima i znak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&lt;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&gt; 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&lt; i &gt;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>
                <a:ea typeface="Times New Roman"/>
                <a:cs typeface="Arial"/>
              </a:rPr>
              <a:t>/</a:t>
            </a:r>
            <a:endParaRPr lang="hr-HR" dirty="0"/>
          </a:p>
        </p:txBody>
      </p:sp>
      <p:pic>
        <p:nvPicPr>
          <p:cNvPr id="8" name="Slika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idx="10"/>
          </p:nvPr>
        </p:nvSpPr>
        <p:spPr/>
        <p:txBody>
          <a:bodyPr>
            <a:no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Kako ćemo tekst ili neki drugi označeni element povezati sa drugim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hr-HR" dirty="0"/>
              <a:t>INSERT-PICTURE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hr-HR" dirty="0"/>
              <a:t>INSERT-FILE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hr-HR" dirty="0"/>
              <a:t>INSERT-OBJECT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/>
              <a:t>INSERT-HYPERLINK</a:t>
            </a:r>
          </a:p>
        </p:txBody>
      </p:sp>
      <p:pic>
        <p:nvPicPr>
          <p:cNvPr id="8" name="Slika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Poveznica između dva web elementa može biti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hr-HR" dirty="0"/>
              <a:t>slika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hr-HR" dirty="0"/>
              <a:t>tekst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hr-HR" dirty="0"/>
              <a:t>slika, tekst ili neku drugi element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lvl="0"/>
            <a:r>
              <a:rPr lang="hr-HR" dirty="0"/>
              <a:t>Ne smijemo koristiti poveznice.</a:t>
            </a:r>
          </a:p>
        </p:txBody>
      </p:sp>
      <p:pic>
        <p:nvPicPr>
          <p:cNvPr id="8" name="Slika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Kada pokrenemo INSERT-PICTURE-FROM FILE tada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hr-HR" dirty="0"/>
              <a:t>ubacujemo zvukovnu datoteku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hr-HR" dirty="0"/>
              <a:t>ubacujemo postojeću sliku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hr-HR" dirty="0"/>
              <a:t>crtamo novu sliku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/>
              <a:t>crtamo novu sliku u </a:t>
            </a:r>
            <a:r>
              <a:rPr lang="hr-HR" dirty="0" err="1"/>
              <a:t>Paintu</a:t>
            </a:r>
            <a:endParaRPr lang="hr-HR" dirty="0"/>
          </a:p>
        </p:txBody>
      </p:sp>
      <p:pic>
        <p:nvPicPr>
          <p:cNvPr id="8" name="Slika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idx="10"/>
          </p:nvPr>
        </p:nvSpPr>
        <p:spPr/>
        <p:txBody>
          <a:bodyPr>
            <a:no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Ako se na označenoj slici pojavi 8 kontrolnih pravokutnika to je znak da možemo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hr-HR" dirty="0"/>
              <a:t>Ugasiti računalo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hr-HR" dirty="0"/>
              <a:t>Obrisati sliku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hr-HR" dirty="0"/>
              <a:t>Ispisati sliku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/>
              <a:t>Promijeniti veličinu slike</a:t>
            </a:r>
          </a:p>
        </p:txBody>
      </p:sp>
      <p:pic>
        <p:nvPicPr>
          <p:cNvPr id="8" name="Slika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idx="10"/>
          </p:nvPr>
        </p:nvSpPr>
        <p:spPr/>
        <p:txBody>
          <a:bodyPr>
            <a:no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Odabirom koje opcije dobivamo izgled koji bi trebao biti kao u web-pregledniku?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hr-HR" dirty="0"/>
              <a:t>CODE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hr-HR" dirty="0"/>
              <a:t>SPLIT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/>
              <a:t>DESIGN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/>
              <a:t>PREVIEW</a:t>
            </a:r>
          </a:p>
        </p:txBody>
      </p:sp>
      <p:pic>
        <p:nvPicPr>
          <p:cNvPr id="8" name="Slika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  <a:ea typeface="Times New Roman"/>
                <a:cs typeface="Arial"/>
              </a:rPr>
              <a:t>Web site je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Web-lokacija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Web-stranica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poslužitelj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>
                <a:ea typeface="Times New Roman"/>
                <a:cs typeface="Arial"/>
              </a:rPr>
              <a:t>rijetka vrsta pauka</a:t>
            </a:r>
            <a:endParaRPr lang="hr-HR" dirty="0"/>
          </a:p>
        </p:txBody>
      </p:sp>
      <p:pic>
        <p:nvPicPr>
          <p:cNvPr id="8" name="Slika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  <a:ea typeface="Times New Roman"/>
                <a:cs typeface="Arial"/>
              </a:rPr>
              <a:t>Web stranice su pohranjene na 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paučini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poslužitelju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optičkim vodovima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>
                <a:ea typeface="Times New Roman"/>
                <a:cs typeface="Arial"/>
              </a:rPr>
              <a:t>disketama</a:t>
            </a:r>
            <a:endParaRPr lang="hr-HR" dirty="0"/>
          </a:p>
        </p:txBody>
      </p:sp>
      <p:pic>
        <p:nvPicPr>
          <p:cNvPr id="8" name="Slika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  <a:ea typeface="Times New Roman"/>
                <a:cs typeface="Arial"/>
              </a:rPr>
              <a:t>Rad u programu </a:t>
            </a:r>
            <a:r>
              <a:rPr lang="hr-HR" dirty="0" err="1">
                <a:solidFill>
                  <a:srgbClr val="FF0000"/>
                </a:solidFill>
                <a:ea typeface="Times New Roman"/>
                <a:cs typeface="Arial"/>
              </a:rPr>
              <a:t>Front</a:t>
            </a:r>
            <a:r>
              <a:rPr lang="hr-HR" dirty="0">
                <a:solidFill>
                  <a:srgbClr val="FF0000"/>
                </a:solidFill>
                <a:ea typeface="Times New Roman"/>
                <a:cs typeface="Arial"/>
              </a:rPr>
              <a:t> Page sličan je programu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EXCEL</a:t>
            </a:r>
            <a:endParaRPr lang="hr-HR" dirty="0">
              <a:latin typeface="Times New Roman"/>
              <a:ea typeface="Times New Roman"/>
              <a:cs typeface="Times New Roman"/>
            </a:endParaRPr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POWER POINT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WORD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>
                <a:ea typeface="Times New Roman"/>
                <a:cs typeface="Arial"/>
              </a:rPr>
              <a:t>PAINT</a:t>
            </a:r>
            <a:endParaRPr lang="hr-HR" dirty="0"/>
          </a:p>
        </p:txBody>
      </p:sp>
      <p:pic>
        <p:nvPicPr>
          <p:cNvPr id="8" name="Slika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idx="10"/>
          </p:nvPr>
        </p:nvSpPr>
        <p:spPr/>
        <p:txBody>
          <a:bodyPr>
            <a:noAutofit/>
          </a:bodyPr>
          <a:lstStyle/>
          <a:p>
            <a:r>
              <a:rPr lang="hr-HR" dirty="0">
                <a:solidFill>
                  <a:srgbClr val="FF0000"/>
                </a:solidFill>
                <a:ea typeface="Times New Roman"/>
                <a:cs typeface="Arial"/>
              </a:rPr>
              <a:t>Glavna prednost korištenja Web dokumenta u odnosu na knjigu ili novine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Ljepši izgled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Bolje objašnjenje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hr-HR" dirty="0">
                <a:ea typeface="Times New Roman"/>
                <a:cs typeface="Arial"/>
              </a:rPr>
              <a:t>Mogućnost preskakanja i odabira onoga što nas zanima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>
                <a:ea typeface="Times New Roman"/>
                <a:cs typeface="Arial"/>
              </a:rPr>
              <a:t>Nema prednosti</a:t>
            </a:r>
            <a:endParaRPr lang="hr-HR" dirty="0"/>
          </a:p>
        </p:txBody>
      </p:sp>
      <p:pic>
        <p:nvPicPr>
          <p:cNvPr id="8" name="Slika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idx="10"/>
          </p:nvPr>
        </p:nvSpPr>
        <p:spPr/>
        <p:txBody>
          <a:bodyPr>
            <a:noAutofit/>
          </a:bodyPr>
          <a:lstStyle/>
          <a:p>
            <a:pPr lvl="0"/>
            <a:r>
              <a:rPr lang="hr-HR" dirty="0">
                <a:solidFill>
                  <a:srgbClr val="FF0000"/>
                </a:solidFill>
              </a:rPr>
              <a:t>Koji je od navedenih web dokument?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hr-HR" dirty="0" err="1">
                <a:ea typeface="Times New Roman"/>
                <a:cs typeface="Arial"/>
              </a:rPr>
              <a:t>Popis.html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hr-HR" dirty="0" err="1"/>
              <a:t>Popis.doc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hr-HR" dirty="0" err="1"/>
              <a:t>Popis.gif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 err="1"/>
              <a:t>Popis.web</a:t>
            </a:r>
            <a:endParaRPr lang="hr-HR" dirty="0"/>
          </a:p>
        </p:txBody>
      </p:sp>
      <p:pic>
        <p:nvPicPr>
          <p:cNvPr id="8" name="Slika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HTML se sastoji od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hr-HR" dirty="0"/>
              <a:t>Jednostavnih naredbi i teksta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hr-HR" dirty="0"/>
              <a:t>Složenih dijagrama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hr-HR" dirty="0"/>
              <a:t>Kombinacije teksta i slika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/>
              <a:t>Nerazumljivih naredbi</a:t>
            </a:r>
          </a:p>
        </p:txBody>
      </p:sp>
      <p:pic>
        <p:nvPicPr>
          <p:cNvPr id="8" name="Slika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Indeksna stranica (</a:t>
            </a:r>
            <a:r>
              <a:rPr lang="hr-HR" dirty="0" err="1">
                <a:solidFill>
                  <a:srgbClr val="FF0000"/>
                </a:solidFill>
              </a:rPr>
              <a:t>index.html</a:t>
            </a:r>
            <a:r>
              <a:rPr lang="hr-HR" dirty="0">
                <a:solidFill>
                  <a:srgbClr val="FF0000"/>
                </a:solidFill>
              </a:rPr>
              <a:t>) naziva se još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hr-HR" dirty="0"/>
              <a:t>Navigacijska stranica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hr-HR" dirty="0"/>
              <a:t>Početna stranica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hr-HR" dirty="0"/>
              <a:t>Označena stranica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/>
              <a:t>Zavisna web stranica</a:t>
            </a:r>
          </a:p>
        </p:txBody>
      </p:sp>
      <p:pic>
        <p:nvPicPr>
          <p:cNvPr id="8" name="Slika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3"/>
  <p:tag name="CHOICESCOUNT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3"/>
  <p:tag name="CHOICESCOUNT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4"/>
  <p:tag name="CHOICESCOUNT" val="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3"/>
  <p:tag name="CHOICESCOUNT" val="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2"/>
  <p:tag name="CHOICESCOUNT" val="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4"/>
  <p:tag name="CHOICESCOUNT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4"/>
  <p:tag name="CHOICESCOUNT" val="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ayout>
  <Type>MultipleChoice</Type>
  <ChoicesCount>3</ChoicesCount>
  <Orientation>Left</Orientation>
</Layout>
</file>

<file path=customXml/item2.xml><?xml version="1.0" encoding="utf-8"?>
<Layout>
  <Type>MultipleChoice</Type>
  <ChoicesCount>4</ChoicesCount>
  <Orientation>Left</Orientation>
</Layout>
</file>

<file path=customXml/item3.xml><?xml version="1.0" encoding="utf-8"?>
<Layout>
  <Type>MultipleChoice</Type>
  <ChoicesCount>4</ChoicesCount>
  <Orientation>Left</Orientation>
</Layout>
</file>

<file path=customXml/itemProps1.xml><?xml version="1.0" encoding="utf-8"?>
<ds:datastoreItem xmlns:ds="http://schemas.openxmlformats.org/officeDocument/2006/customXml" ds:itemID="{318A6992-2697-407C-929E-6270120D7674}">
  <ds:schemaRefs/>
</ds:datastoreItem>
</file>

<file path=customXml/itemProps2.xml><?xml version="1.0" encoding="utf-8"?>
<ds:datastoreItem xmlns:ds="http://schemas.openxmlformats.org/officeDocument/2006/customXml" ds:itemID="{B8E603B9-BD5B-41FE-BBE2-4DDEC52DE4E0}">
  <ds:schemaRefs/>
</ds:datastoreItem>
</file>

<file path=customXml/itemProps3.xml><?xml version="1.0" encoding="utf-8"?>
<ds:datastoreItem xmlns:ds="http://schemas.openxmlformats.org/officeDocument/2006/customXml" ds:itemID="{013B77CF-67C5-45A9-ADA6-B3F6860FDF5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408</Words>
  <Application>Microsoft Office PowerPoint</Application>
  <PresentationFormat>Prikaz na zaslonu (4:3)</PresentationFormat>
  <Paragraphs>122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26" baseType="lpstr">
      <vt:lpstr>Office tema</vt:lpstr>
      <vt:lpstr>KVIZ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admin</dc:creator>
  <cp:lastModifiedBy>admin</cp:lastModifiedBy>
  <cp:revision>8</cp:revision>
  <dcterms:created xsi:type="dcterms:W3CDTF">2014-04-22T12:10:24Z</dcterms:created>
  <dcterms:modified xsi:type="dcterms:W3CDTF">2023-05-07T22:06:14Z</dcterms:modified>
</cp:coreProperties>
</file>