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22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FED3-31B3-4A51-8F09-6D237BA69238}" type="datetimeFigureOut">
              <a:rPr lang="hr-HR" smtClean="0"/>
              <a:t>15.6.2018.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FC7E-C727-422D-A643-DF4F4286FB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6849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FED3-31B3-4A51-8F09-6D237BA69238}" type="datetimeFigureOut">
              <a:rPr lang="hr-HR" smtClean="0"/>
              <a:t>15.6.2018.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FC7E-C727-422D-A643-DF4F4286FB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2561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FED3-31B3-4A51-8F09-6D237BA69238}" type="datetimeFigureOut">
              <a:rPr lang="hr-HR" smtClean="0"/>
              <a:t>15.6.2018.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FC7E-C727-422D-A643-DF4F4286FB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025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FED3-31B3-4A51-8F09-6D237BA69238}" type="datetimeFigureOut">
              <a:rPr lang="hr-HR" smtClean="0"/>
              <a:t>15.6.2018.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FC7E-C727-422D-A643-DF4F4286FB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87019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FED3-31B3-4A51-8F09-6D237BA69238}" type="datetimeFigureOut">
              <a:rPr lang="hr-HR" smtClean="0"/>
              <a:t>15.6.2018.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FC7E-C727-422D-A643-DF4F4286FB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7570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FED3-31B3-4A51-8F09-6D237BA69238}" type="datetimeFigureOut">
              <a:rPr lang="hr-HR" smtClean="0"/>
              <a:t>15.6.2018.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FC7E-C727-422D-A643-DF4F4286FB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5305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FED3-31B3-4A51-8F09-6D237BA69238}" type="datetimeFigureOut">
              <a:rPr lang="hr-HR" smtClean="0"/>
              <a:t>15.6.2018.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FC7E-C727-422D-A643-DF4F4286FB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678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FED3-31B3-4A51-8F09-6D237BA69238}" type="datetimeFigureOut">
              <a:rPr lang="hr-HR" smtClean="0"/>
              <a:t>15.6.2018.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FC7E-C727-422D-A643-DF4F4286FB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6397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FED3-31B3-4A51-8F09-6D237BA69238}" type="datetimeFigureOut">
              <a:rPr lang="hr-HR" smtClean="0"/>
              <a:t>15.6.2018.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FC7E-C727-422D-A643-DF4F4286FB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69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FED3-31B3-4A51-8F09-6D237BA69238}" type="datetimeFigureOut">
              <a:rPr lang="hr-HR" smtClean="0"/>
              <a:t>15.6.2018.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FC7E-C727-422D-A643-DF4F4286FB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0919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FED3-31B3-4A51-8F09-6D237BA69238}" type="datetimeFigureOut">
              <a:rPr lang="hr-HR" smtClean="0"/>
              <a:t>15.6.2018.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FC7E-C727-422D-A643-DF4F4286FB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7698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6FED3-31B3-4A51-8F09-6D237BA69238}" type="datetimeFigureOut">
              <a:rPr lang="hr-HR" smtClean="0"/>
              <a:t>15.6.2018.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5FC7E-C727-422D-A643-DF4F4286FB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5298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0" y="1461245"/>
            <a:ext cx="1500187" cy="208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28" y="1259632"/>
            <a:ext cx="13843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Naslov 8"/>
          <p:cNvSpPr>
            <a:spLocks noGrp="1"/>
          </p:cNvSpPr>
          <p:nvPr>
            <p:ph type="title"/>
          </p:nvPr>
        </p:nvSpPr>
        <p:spPr>
          <a:xfrm>
            <a:off x="332656" y="251520"/>
            <a:ext cx="6182444" cy="1638664"/>
          </a:xfrm>
        </p:spPr>
        <p:txBody>
          <a:bodyPr>
            <a:normAutofit fontScale="90000"/>
          </a:bodyPr>
          <a:lstStyle/>
          <a:p>
            <a:pPr lvl="0">
              <a:lnSpc>
                <a:spcPct val="115000"/>
              </a:lnSpc>
              <a:spcBef>
                <a:spcPct val="20000"/>
              </a:spcBef>
            </a:pPr>
            <a:r>
              <a:rPr lang="hr-HR" b="1" dirty="0" smtClean="0">
                <a:solidFill>
                  <a:srgbClr val="215868"/>
                </a:solidFill>
                <a:latin typeface="Arial"/>
                <a:ea typeface="Calibri"/>
                <a:cs typeface="Times New Roman"/>
              </a:rPr>
              <a:t/>
            </a:r>
            <a:br>
              <a:rPr lang="hr-HR" b="1" dirty="0" smtClean="0">
                <a:solidFill>
                  <a:srgbClr val="215868"/>
                </a:solidFill>
                <a:latin typeface="Arial"/>
                <a:ea typeface="Calibri"/>
                <a:cs typeface="Times New Roman"/>
              </a:rPr>
            </a:br>
            <a:r>
              <a:rPr lang="hr-HR" sz="4000" b="1" dirty="0" smtClean="0">
                <a:solidFill>
                  <a:srgbClr val="215868"/>
                </a:solidFill>
                <a:latin typeface="Arial"/>
                <a:ea typeface="Calibri"/>
                <a:cs typeface="Times New Roman"/>
              </a:rPr>
              <a:t>UPISI </a:t>
            </a:r>
            <a:r>
              <a:rPr lang="hr-HR" sz="4000" b="1" dirty="0">
                <a:solidFill>
                  <a:srgbClr val="215868"/>
                </a:solidFill>
                <a:latin typeface="Arial"/>
                <a:ea typeface="Calibri"/>
                <a:cs typeface="Times New Roman"/>
              </a:rPr>
              <a:t>U PRVI RAZRED OSNOVNE ŠKOLE</a:t>
            </a:r>
            <a:r>
              <a:rPr lang="hr-HR" sz="11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hr-HR" sz="110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hr-HR" dirty="0"/>
          </a:p>
        </p:txBody>
      </p:sp>
      <p:sp>
        <p:nvSpPr>
          <p:cNvPr id="10" name="Rezervirano mjesto sadržaja 9"/>
          <p:cNvSpPr>
            <a:spLocks noGrp="1"/>
          </p:cNvSpPr>
          <p:nvPr>
            <p:ph idx="1"/>
          </p:nvPr>
        </p:nvSpPr>
        <p:spPr>
          <a:xfrm>
            <a:off x="815678" y="2402632"/>
            <a:ext cx="5400600" cy="631174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hr-HR" sz="4000" dirty="0" smtClean="0">
                <a:solidFill>
                  <a:srgbClr val="365F91"/>
                </a:solidFill>
                <a:effectLst/>
                <a:latin typeface="Arial"/>
                <a:ea typeface="Calibri"/>
                <a:cs typeface="Times New Roman"/>
              </a:rPr>
              <a:t>OŠ TUČEPI, </a:t>
            </a: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hr-HR" sz="4000" dirty="0" smtClean="0">
                <a:solidFill>
                  <a:srgbClr val="365F91"/>
                </a:solidFill>
                <a:effectLst/>
                <a:latin typeface="Arial"/>
                <a:ea typeface="Calibri"/>
                <a:cs typeface="Times New Roman"/>
              </a:rPr>
              <a:t>za školsku godinu 2018./2019.</a:t>
            </a: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hr-HR" sz="2400" dirty="0">
              <a:ea typeface="Calibri"/>
              <a:cs typeface="Times New Roman"/>
            </a:endParaRPr>
          </a:p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hr-HR" sz="4800" dirty="0" smtClean="0">
                <a:effectLst/>
                <a:latin typeface="Arial"/>
                <a:ea typeface="Calibri"/>
                <a:cs typeface="Times New Roman"/>
              </a:rPr>
              <a:t> </a:t>
            </a:r>
            <a:r>
              <a:rPr lang="hr-HR" sz="5900" b="1" dirty="0" smtClean="0">
                <a:solidFill>
                  <a:srgbClr val="365F91"/>
                </a:solidFill>
                <a:highlight>
                  <a:srgbClr val="FFFF00"/>
                </a:highlight>
                <a:latin typeface="Arial"/>
                <a:ea typeface="Calibri"/>
                <a:cs typeface="Times New Roman"/>
              </a:rPr>
              <a:t>SRIJEDA</a:t>
            </a:r>
            <a:r>
              <a:rPr lang="hr-HR" sz="5900" b="1" dirty="0" smtClean="0">
                <a:solidFill>
                  <a:srgbClr val="365F91"/>
                </a:solidFill>
                <a:effectLst/>
                <a:highlight>
                  <a:srgbClr val="FFFF00"/>
                </a:highlight>
                <a:latin typeface="Arial"/>
                <a:ea typeface="Calibri"/>
                <a:cs typeface="Times New Roman"/>
              </a:rPr>
              <a:t>, </a:t>
            </a:r>
            <a:r>
              <a:rPr lang="hr-HR" sz="5900" b="1" dirty="0" smtClean="0">
                <a:solidFill>
                  <a:srgbClr val="365F91"/>
                </a:solidFill>
                <a:effectLst/>
                <a:highlight>
                  <a:srgbClr val="FFFF00"/>
                </a:highlight>
                <a:latin typeface="Arial"/>
                <a:ea typeface="Calibri"/>
                <a:cs typeface="Times New Roman"/>
              </a:rPr>
              <a:t>20.6.2018. g.</a:t>
            </a:r>
            <a:endParaRPr lang="hr-HR" sz="5900" dirty="0">
              <a:ea typeface="Calibri"/>
              <a:cs typeface="Times New Roman"/>
            </a:endParaRPr>
          </a:p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hr-HR" sz="5900" b="1" dirty="0" smtClean="0">
                <a:solidFill>
                  <a:srgbClr val="365F91"/>
                </a:solidFill>
                <a:highlight>
                  <a:srgbClr val="FFFF00"/>
                </a:highlight>
                <a:latin typeface="Arial"/>
                <a:ea typeface="Calibri"/>
                <a:cs typeface="Times New Roman"/>
              </a:rPr>
              <a:t>ČETVRTAK</a:t>
            </a:r>
            <a:r>
              <a:rPr lang="hr-HR" sz="5900" b="1" dirty="0" smtClean="0">
                <a:solidFill>
                  <a:srgbClr val="365F91"/>
                </a:solidFill>
                <a:effectLst/>
                <a:highlight>
                  <a:srgbClr val="FFFF00"/>
                </a:highlight>
                <a:latin typeface="Arial"/>
                <a:ea typeface="Calibri"/>
                <a:cs typeface="Times New Roman"/>
              </a:rPr>
              <a:t>, 21.6.2016. g.</a:t>
            </a:r>
          </a:p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hr-HR" sz="3800" b="1" dirty="0">
                <a:solidFill>
                  <a:srgbClr val="365F91"/>
                </a:solidFill>
                <a:highlight>
                  <a:srgbClr val="FFFF00"/>
                </a:highlight>
                <a:latin typeface="Arial"/>
                <a:ea typeface="Calibri"/>
                <a:cs typeface="Times New Roman"/>
              </a:rPr>
              <a:t>p</a:t>
            </a:r>
            <a:r>
              <a:rPr lang="hr-HR" sz="3800" b="1" dirty="0" smtClean="0">
                <a:solidFill>
                  <a:srgbClr val="365F91"/>
                </a:solidFill>
                <a:highlight>
                  <a:srgbClr val="FFFF00"/>
                </a:highlight>
                <a:latin typeface="Arial"/>
                <a:ea typeface="Calibri"/>
                <a:cs typeface="Times New Roman"/>
              </a:rPr>
              <a:t>rema dogovorenim terminima od 8 do 10 sati</a:t>
            </a:r>
            <a:endParaRPr lang="hr-HR" sz="3800" dirty="0"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buNone/>
            </a:pPr>
            <a:r>
              <a:rPr lang="hr-HR" sz="4000" dirty="0">
                <a:solidFill>
                  <a:srgbClr val="365F91"/>
                </a:solidFill>
                <a:latin typeface="Arial"/>
                <a:ea typeface="Calibri"/>
                <a:cs typeface="Times New Roman"/>
              </a:rPr>
              <a:t>kod stručne suradnice psihologinje u OŠ </a:t>
            </a:r>
            <a:r>
              <a:rPr lang="hr-HR" sz="4000" dirty="0" err="1">
                <a:solidFill>
                  <a:srgbClr val="365F91"/>
                </a:solidFill>
                <a:latin typeface="Arial"/>
                <a:ea typeface="Calibri"/>
                <a:cs typeface="Times New Roman"/>
              </a:rPr>
              <a:t>Tučepi</a:t>
            </a:r>
            <a:endParaRPr lang="hr-HR" sz="4000" dirty="0">
              <a:solidFill>
                <a:srgbClr val="365F91"/>
              </a:solidFill>
              <a:latin typeface="Arial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buNone/>
            </a:pPr>
            <a:endParaRPr lang="hr-HR" sz="4000" dirty="0">
              <a:solidFill>
                <a:srgbClr val="365F91"/>
              </a:solidFill>
              <a:latin typeface="Arial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hr-HR" sz="3600" b="1" dirty="0" smtClean="0">
              <a:solidFill>
                <a:srgbClr val="215868"/>
              </a:solidFill>
              <a:effectLst/>
              <a:latin typeface="Arial"/>
              <a:ea typeface="Calibri"/>
              <a:cs typeface="Times New Roman"/>
            </a:endParaRPr>
          </a:p>
          <a:p>
            <a:pPr marL="0" indent="274638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hr-HR" sz="3600" b="1" dirty="0">
                <a:solidFill>
                  <a:srgbClr val="215868"/>
                </a:solidFill>
                <a:latin typeface="Arial"/>
                <a:ea typeface="Calibri"/>
                <a:cs typeface="Times New Roman"/>
              </a:rPr>
              <a:t>R</a:t>
            </a:r>
            <a:r>
              <a:rPr lang="hr-HR" sz="3600" b="1" dirty="0" smtClean="0">
                <a:solidFill>
                  <a:srgbClr val="215868"/>
                </a:solidFill>
                <a:effectLst/>
                <a:latin typeface="Arial"/>
                <a:ea typeface="Calibri"/>
                <a:cs typeface="Times New Roman"/>
              </a:rPr>
              <a:t>oditelji će  dobiti informacije o potrebnim udžbenicima te će popuniti  anketni upitnik i upisnicu za 1. razred sa osnovnim podacima o djetetu. </a:t>
            </a: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hr-HR" sz="3600" b="1" dirty="0" smtClean="0">
              <a:solidFill>
                <a:srgbClr val="215868"/>
              </a:solidFill>
              <a:effectLst/>
              <a:latin typeface="Arial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hr-HR" sz="3600" b="1" dirty="0" smtClean="0">
                <a:solidFill>
                  <a:srgbClr val="215868"/>
                </a:solidFill>
                <a:effectLst/>
                <a:latin typeface="Arial"/>
                <a:ea typeface="Calibri"/>
                <a:cs typeface="Times New Roman"/>
              </a:rPr>
              <a:t> </a:t>
            </a:r>
            <a:endParaRPr lang="hr-HR" sz="3600" dirty="0" smtClean="0"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hr-HR" sz="3600" b="1" dirty="0" smtClean="0">
                <a:solidFill>
                  <a:srgbClr val="215868"/>
                </a:solidFill>
                <a:effectLst/>
                <a:latin typeface="Arial"/>
                <a:ea typeface="Calibri"/>
                <a:cs typeface="Times New Roman"/>
              </a:rPr>
              <a:t>Roditelj ne treba nikakve dodatne dokumente nositi sa sobom u školu.</a:t>
            </a: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hr-HR" sz="3600" b="1" dirty="0" smtClean="0">
              <a:solidFill>
                <a:srgbClr val="215868"/>
              </a:solidFill>
              <a:latin typeface="Arial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hr-HR" sz="3600" b="1" dirty="0">
              <a:solidFill>
                <a:srgbClr val="215868"/>
              </a:solidFill>
              <a:latin typeface="Arial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hr-HR" sz="3600" dirty="0">
              <a:ea typeface="Calibri"/>
              <a:cs typeface="Times New Roman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806632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62</Words>
  <Application>Microsoft Office PowerPoint</Application>
  <PresentationFormat>Prikaz na zaslonu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Tema sustava Office</vt:lpstr>
      <vt:lpstr> UPISI U PRVI RAZRED OSNOVNE ŠKOLE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UPISI U PRVI RAZRED OSNOVNE ŠKOLE</dc:title>
  <dc:creator>skola</dc:creator>
  <cp:lastModifiedBy>skola</cp:lastModifiedBy>
  <cp:revision>5</cp:revision>
  <dcterms:created xsi:type="dcterms:W3CDTF">2016-06-06T14:52:22Z</dcterms:created>
  <dcterms:modified xsi:type="dcterms:W3CDTF">2018-06-15T12:13:08Z</dcterms:modified>
</cp:coreProperties>
</file>