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2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684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56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02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01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757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530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78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639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9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091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69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FED3-31B3-4A51-8F09-6D237BA69238}" type="datetimeFigureOut">
              <a:rPr lang="hr-HR" smtClean="0"/>
              <a:t>15.6.2018.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FC7E-C727-422D-A643-DF4F4286F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52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1461245"/>
            <a:ext cx="1500187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28" y="1259632"/>
            <a:ext cx="13843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332656" y="251520"/>
            <a:ext cx="6182444" cy="1638664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hr-HR" b="1" dirty="0" smtClean="0">
                <a:solidFill>
                  <a:srgbClr val="215868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hr-HR" b="1" dirty="0" smtClean="0">
                <a:solidFill>
                  <a:srgbClr val="215868"/>
                </a:solidFill>
                <a:latin typeface="Arial"/>
                <a:ea typeface="Calibri"/>
                <a:cs typeface="Times New Roman"/>
              </a:rPr>
            </a:br>
            <a:r>
              <a:rPr lang="hr-HR" sz="4000" b="1" dirty="0" smtClean="0">
                <a:solidFill>
                  <a:srgbClr val="215868"/>
                </a:solidFill>
                <a:latin typeface="Arial"/>
                <a:ea typeface="Calibri"/>
                <a:cs typeface="Times New Roman"/>
              </a:rPr>
              <a:t>UPISI </a:t>
            </a:r>
            <a:r>
              <a:rPr lang="hr-HR" sz="4000" b="1" dirty="0">
                <a:solidFill>
                  <a:srgbClr val="215868"/>
                </a:solidFill>
                <a:latin typeface="Arial"/>
                <a:ea typeface="Calibri"/>
                <a:cs typeface="Times New Roman"/>
              </a:rPr>
              <a:t>U PRVI RAZRED OSNOVNE ŠKOLE</a:t>
            </a:r>
            <a:r>
              <a:rPr lang="hr-HR" sz="1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hr-HR" sz="11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815678" y="2402632"/>
            <a:ext cx="5400600" cy="63117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4000" dirty="0" smtClean="0">
                <a:solidFill>
                  <a:srgbClr val="365F91"/>
                </a:solidFill>
                <a:effectLst/>
                <a:latin typeface="Arial"/>
                <a:ea typeface="Calibri"/>
                <a:cs typeface="Times New Roman"/>
              </a:rPr>
              <a:t>OŠ TUČEPI,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4000" dirty="0" smtClean="0">
                <a:solidFill>
                  <a:srgbClr val="365F91"/>
                </a:solidFill>
                <a:effectLst/>
                <a:latin typeface="Arial"/>
                <a:ea typeface="Calibri"/>
                <a:cs typeface="Times New Roman"/>
              </a:rPr>
              <a:t>za školsku godinu 2018./2019.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r-HR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48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hr-HR" sz="5900" b="1" dirty="0" smtClean="0">
                <a:solidFill>
                  <a:srgbClr val="365F91"/>
                </a:solidFill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SRIJEDA</a:t>
            </a:r>
            <a:r>
              <a:rPr lang="hr-HR" sz="5900" b="1" dirty="0" smtClean="0">
                <a:solidFill>
                  <a:srgbClr val="365F91"/>
                </a:solidFill>
                <a:effectLst/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, </a:t>
            </a:r>
            <a:r>
              <a:rPr lang="hr-HR" sz="5900" b="1" dirty="0" smtClean="0">
                <a:solidFill>
                  <a:srgbClr val="365F91"/>
                </a:solidFill>
                <a:effectLst/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20.6.2018. g.</a:t>
            </a:r>
            <a:endParaRPr lang="hr-HR" sz="59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5900" b="1" dirty="0" smtClean="0">
                <a:solidFill>
                  <a:srgbClr val="365F91"/>
                </a:solidFill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ČETVRTAK</a:t>
            </a:r>
            <a:r>
              <a:rPr lang="hr-HR" sz="5900" b="1" dirty="0" smtClean="0">
                <a:solidFill>
                  <a:srgbClr val="365F91"/>
                </a:solidFill>
                <a:effectLst/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, 21.6.2016. g.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3800" b="1" dirty="0">
                <a:solidFill>
                  <a:srgbClr val="365F91"/>
                </a:solidFill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p</a:t>
            </a:r>
            <a:r>
              <a:rPr lang="hr-HR" sz="3800" b="1" dirty="0" smtClean="0">
                <a:solidFill>
                  <a:srgbClr val="365F91"/>
                </a:solidFill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rema dogovorenim terminima od 8 do 10 sati</a:t>
            </a:r>
            <a:endParaRPr lang="hr-HR" sz="38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hr-HR" sz="4000" dirty="0">
                <a:solidFill>
                  <a:srgbClr val="365F91"/>
                </a:solidFill>
                <a:latin typeface="Arial"/>
                <a:ea typeface="Calibri"/>
                <a:cs typeface="Times New Roman"/>
              </a:rPr>
              <a:t>kod stručne suradnice psihologinje u OŠ </a:t>
            </a:r>
            <a:r>
              <a:rPr lang="hr-HR" sz="4000" dirty="0" err="1">
                <a:solidFill>
                  <a:srgbClr val="365F91"/>
                </a:solidFill>
                <a:latin typeface="Arial"/>
                <a:ea typeface="Calibri"/>
                <a:cs typeface="Times New Roman"/>
              </a:rPr>
              <a:t>Tučepi</a:t>
            </a:r>
            <a:endParaRPr lang="hr-HR" sz="4000" dirty="0">
              <a:solidFill>
                <a:srgbClr val="365F91"/>
              </a:solidFill>
              <a:latin typeface="Arial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endParaRPr lang="hr-HR" sz="4000" dirty="0">
              <a:solidFill>
                <a:srgbClr val="365F91"/>
              </a:solidFill>
              <a:latin typeface="Arial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r-HR" sz="3600" b="1" dirty="0" smtClean="0">
              <a:solidFill>
                <a:srgbClr val="215868"/>
              </a:solidFill>
              <a:effectLst/>
              <a:latin typeface="Arial"/>
              <a:ea typeface="Calibri"/>
              <a:cs typeface="Times New Roman"/>
            </a:endParaRPr>
          </a:p>
          <a:p>
            <a:pPr marL="0" indent="274638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3600" b="1" dirty="0">
                <a:solidFill>
                  <a:srgbClr val="215868"/>
                </a:solidFill>
                <a:latin typeface="Arial"/>
                <a:ea typeface="Calibri"/>
                <a:cs typeface="Times New Roman"/>
              </a:rPr>
              <a:t>R</a:t>
            </a:r>
            <a:r>
              <a:rPr lang="hr-HR" sz="3600" b="1" dirty="0" smtClean="0">
                <a:solidFill>
                  <a:srgbClr val="215868"/>
                </a:solidFill>
                <a:effectLst/>
                <a:latin typeface="Arial"/>
                <a:ea typeface="Calibri"/>
                <a:cs typeface="Times New Roman"/>
              </a:rPr>
              <a:t>oditelji će  dobiti informacije o potrebnim udžbenicima te će popuniti  anketni upitnik i upisnicu za 1. razred sa osnovnim podacima o djetetu.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r-HR" sz="3600" b="1" dirty="0" smtClean="0">
              <a:solidFill>
                <a:srgbClr val="215868"/>
              </a:solidFill>
              <a:effectLst/>
              <a:latin typeface="Arial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3600" b="1" dirty="0" smtClean="0">
                <a:solidFill>
                  <a:srgbClr val="215868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hr-HR" sz="3600" dirty="0" smtClean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3600" b="1" dirty="0" smtClean="0">
                <a:solidFill>
                  <a:srgbClr val="215868"/>
                </a:solidFill>
                <a:effectLst/>
                <a:latin typeface="Arial"/>
                <a:ea typeface="Calibri"/>
                <a:cs typeface="Times New Roman"/>
              </a:rPr>
              <a:t>Roditelj ne treba nikakve dodatne dokumente nositi sa sobom u školu.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r-HR" sz="3600" b="1" dirty="0" smtClean="0">
              <a:solidFill>
                <a:srgbClr val="215868"/>
              </a:solidFill>
              <a:latin typeface="Arial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hr-HR" sz="3600" b="1" dirty="0">
              <a:solidFill>
                <a:srgbClr val="215868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hr-HR" sz="3600" dirty="0">
              <a:ea typeface="Calibri"/>
              <a:cs typeface="Times New Roman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0663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Prikaz na zaslonu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 UPISI U PRVI RAZRED OSNOVNE ŠKOLE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PRVI RAZRED OSNOVNE ŠKOLE</dc:title>
  <dc:creator>skola</dc:creator>
  <cp:lastModifiedBy>skola</cp:lastModifiedBy>
  <cp:revision>5</cp:revision>
  <dcterms:created xsi:type="dcterms:W3CDTF">2016-06-06T14:52:22Z</dcterms:created>
  <dcterms:modified xsi:type="dcterms:W3CDTF">2018-06-15T12:13:08Z</dcterms:modified>
</cp:coreProperties>
</file>