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5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9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6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B3F4-0EB9-8F42-9CCA-E2EEA958DAE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5635-C094-EE47-82EC-933209E4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8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3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ucitelji.hr/Naslovnica/Daba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482283"/>
            <a:ext cx="9144000" cy="1372643"/>
          </a:xfrm>
        </p:spPr>
        <p:txBody>
          <a:bodyPr>
            <a:noAutofit/>
          </a:bodyPr>
          <a:lstStyle/>
          <a:p>
            <a:r>
              <a:rPr lang="nl-NL" sz="5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Dabar je više od natjecanja, </a:t>
            </a:r>
            <a:endParaRPr lang="hr-HR" sz="5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526971"/>
            <a:ext cx="6858000" cy="855617"/>
          </a:xfrm>
        </p:spPr>
        <p:txBody>
          <a:bodyPr/>
          <a:lstStyle/>
          <a:p>
            <a:r>
              <a:rPr lang="hr-HR" dirty="0" smtClean="0"/>
              <a:t>Rujan 2016.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0" y="1854926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Dabar je izazov!</a:t>
            </a:r>
            <a:endParaRPr lang="hr-HR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7941"/>
            <a:ext cx="914400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burgera</a:t>
            </a:r>
            <a:r>
              <a:rPr lang="en-US" dirty="0"/>
              <a:t>, </a:t>
            </a:r>
            <a:r>
              <a:rPr lang="en-US" dirty="0" err="1"/>
              <a:t>stog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izgledati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:</a:t>
            </a:r>
          </a:p>
        </p:txBody>
      </p:sp>
      <p:pic>
        <p:nvPicPr>
          <p:cNvPr id="4" name="Content Placeholder 3" descr="Screenshot 2016-09-07 09.12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504" r="-138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817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07"/>
            <a:ext cx="8397922" cy="197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Kako</a:t>
            </a:r>
            <a:r>
              <a:rPr lang="en-US" sz="2800" dirty="0"/>
              <a:t> Tim </a:t>
            </a:r>
            <a:r>
              <a:rPr lang="en-US" sz="2800" dirty="0" err="1"/>
              <a:t>ispeče</a:t>
            </a:r>
            <a:r>
              <a:rPr lang="en-US" sz="2800" dirty="0"/>
              <a:t> burger, </a:t>
            </a:r>
            <a:r>
              <a:rPr lang="en-US" sz="2800" dirty="0" err="1"/>
              <a:t>stavlja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u </a:t>
            </a:r>
            <a:r>
              <a:rPr lang="en-US" sz="2800" dirty="0" err="1"/>
              <a:t>kutiju</a:t>
            </a:r>
            <a:r>
              <a:rPr lang="en-US" sz="2800" dirty="0"/>
              <a:t>, a </a:t>
            </a:r>
            <a:r>
              <a:rPr lang="en-US" sz="2800" dirty="0" err="1"/>
              <a:t>kutije</a:t>
            </a:r>
            <a:r>
              <a:rPr lang="en-US" sz="2800" dirty="0"/>
              <a:t> </a:t>
            </a:r>
            <a:r>
              <a:rPr lang="en-US" sz="2800" dirty="0" err="1"/>
              <a:t>slaže</a:t>
            </a:r>
            <a:r>
              <a:rPr lang="en-US" sz="2800" dirty="0"/>
              <a:t> </a:t>
            </a:r>
            <a:r>
              <a:rPr lang="en-US" sz="2800" dirty="0" err="1"/>
              <a:t>jednu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drugu</a:t>
            </a:r>
            <a:r>
              <a:rPr lang="en-US" sz="2800" dirty="0"/>
              <a:t>. </a:t>
            </a:r>
            <a:r>
              <a:rPr lang="en-US" sz="2800" dirty="0" err="1"/>
              <a:t>Kutije</a:t>
            </a:r>
            <a:r>
              <a:rPr lang="en-US" sz="2800" dirty="0"/>
              <a:t> </a:t>
            </a:r>
            <a:r>
              <a:rPr lang="en-US" sz="2800" dirty="0" err="1"/>
              <a:t>uvijek</a:t>
            </a:r>
            <a:r>
              <a:rPr lang="en-US" sz="2800" dirty="0"/>
              <a:t> </a:t>
            </a:r>
            <a:r>
              <a:rPr lang="en-US" sz="2800" dirty="0" err="1"/>
              <a:t>uzima</a:t>
            </a:r>
            <a:r>
              <a:rPr lang="en-US" sz="2800" dirty="0"/>
              <a:t> </a:t>
            </a:r>
            <a:r>
              <a:rPr lang="en-US" sz="2800" dirty="0" err="1"/>
              <a:t>istim</a:t>
            </a:r>
            <a:r>
              <a:rPr lang="en-US" sz="2800" dirty="0"/>
              <a:t> </a:t>
            </a:r>
            <a:r>
              <a:rPr lang="en-US" sz="2800" dirty="0" err="1"/>
              <a:t>redom</a:t>
            </a:r>
            <a:r>
              <a:rPr lang="en-US" sz="2800" dirty="0"/>
              <a:t>: </a:t>
            </a:r>
            <a:r>
              <a:rPr lang="en-US" sz="2800" dirty="0" err="1"/>
              <a:t>prugasta</a:t>
            </a:r>
            <a:r>
              <a:rPr lang="en-US" sz="2800" dirty="0"/>
              <a:t> </a:t>
            </a:r>
            <a:r>
              <a:rPr lang="en-US" sz="2800" dirty="0" err="1"/>
              <a:t>kutija</a:t>
            </a:r>
            <a:r>
              <a:rPr lang="en-US" sz="2800" dirty="0"/>
              <a:t>, </a:t>
            </a:r>
            <a:r>
              <a:rPr lang="en-US" sz="2800" dirty="0" err="1"/>
              <a:t>kutija</a:t>
            </a:r>
            <a:r>
              <a:rPr lang="en-US" sz="2800" dirty="0"/>
              <a:t> s </a:t>
            </a:r>
            <a:r>
              <a:rPr lang="en-US" sz="2800" dirty="0" err="1"/>
              <a:t>uzorkom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žuta</a:t>
            </a:r>
            <a:r>
              <a:rPr lang="en-US" sz="2800" dirty="0"/>
              <a:t> </a:t>
            </a:r>
            <a:r>
              <a:rPr lang="en-US" sz="2800" dirty="0" err="1"/>
              <a:t>kutija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45127"/>
            <a:ext cx="61669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Tom </a:t>
            </a:r>
            <a:r>
              <a:rPr lang="en-US" sz="2800" dirty="0" err="1" smtClean="0"/>
              <a:t>prodaje</a:t>
            </a:r>
            <a:r>
              <a:rPr lang="en-US" sz="2800" dirty="0" smtClean="0"/>
              <a:t> </a:t>
            </a:r>
            <a:r>
              <a:rPr lang="en-US" sz="2800" dirty="0" err="1" smtClean="0"/>
              <a:t>burgere</a:t>
            </a:r>
            <a:r>
              <a:rPr lang="en-US" sz="2800" dirty="0" smtClean="0"/>
              <a:t> </a:t>
            </a:r>
            <a:r>
              <a:rPr lang="en-US" sz="2800" dirty="0" err="1" smtClean="0"/>
              <a:t>tako</a:t>
            </a:r>
            <a:r>
              <a:rPr lang="en-US" sz="2800" dirty="0" smtClean="0"/>
              <a:t> da </a:t>
            </a:r>
            <a:r>
              <a:rPr lang="en-US" sz="2800" dirty="0" err="1" smtClean="0"/>
              <a:t>uvijek</a:t>
            </a:r>
            <a:r>
              <a:rPr lang="en-US" sz="2800" dirty="0" smtClean="0"/>
              <a:t> </a:t>
            </a:r>
            <a:r>
              <a:rPr lang="en-US" sz="2800" dirty="0" err="1" smtClean="0"/>
              <a:t>uzima</a:t>
            </a:r>
            <a:r>
              <a:rPr lang="en-US" sz="2800" dirty="0" smtClean="0"/>
              <a:t> </a:t>
            </a:r>
            <a:r>
              <a:rPr lang="en-US" sz="2800" dirty="0" err="1" smtClean="0"/>
              <a:t>kutiju</a:t>
            </a:r>
            <a:r>
              <a:rPr lang="en-US" sz="2800" dirty="0" smtClean="0"/>
              <a:t> </a:t>
            </a:r>
            <a:r>
              <a:rPr lang="en-US" sz="2800" dirty="0" err="1" smtClean="0"/>
              <a:t>koja</a:t>
            </a:r>
            <a:r>
              <a:rPr lang="en-US" sz="2800" dirty="0" smtClean="0"/>
              <a:t> se </a:t>
            </a:r>
            <a:r>
              <a:rPr lang="en-US" sz="2800" dirty="0" err="1" smtClean="0"/>
              <a:t>nalazi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vrhu</a:t>
            </a:r>
            <a:r>
              <a:rPr lang="en-US" sz="2800" dirty="0" smtClean="0"/>
              <a:t>. Tim </a:t>
            </a:r>
            <a:r>
              <a:rPr lang="en-US" sz="2800" dirty="0" err="1" smtClean="0"/>
              <a:t>burgere</a:t>
            </a:r>
            <a:r>
              <a:rPr lang="en-US" sz="2800" dirty="0" smtClean="0"/>
              <a:t> </a:t>
            </a:r>
            <a:r>
              <a:rPr lang="en-US" sz="2800" dirty="0" err="1" smtClean="0"/>
              <a:t>pravi</a:t>
            </a:r>
            <a:r>
              <a:rPr lang="en-US" sz="2800" dirty="0" smtClean="0"/>
              <a:t> </a:t>
            </a:r>
            <a:r>
              <a:rPr lang="en-US" sz="2800" dirty="0" err="1" smtClean="0"/>
              <a:t>brže</a:t>
            </a:r>
            <a:r>
              <a:rPr lang="en-US" sz="2800" dirty="0" smtClean="0"/>
              <a:t> </a:t>
            </a:r>
            <a:r>
              <a:rPr lang="en-US" sz="2800" dirty="0" err="1" smtClean="0"/>
              <a:t>nego</a:t>
            </a:r>
            <a:r>
              <a:rPr lang="en-US" sz="2800" dirty="0" smtClean="0"/>
              <a:t> </a:t>
            </a:r>
            <a:r>
              <a:rPr lang="en-US" sz="2800" dirty="0" err="1" smtClean="0"/>
              <a:t>što</a:t>
            </a:r>
            <a:r>
              <a:rPr lang="en-US" sz="2800" dirty="0" smtClean="0"/>
              <a:t> </a:t>
            </a:r>
            <a:r>
              <a:rPr lang="en-US" sz="2800" dirty="0" err="1" smtClean="0"/>
              <a:t>ih</a:t>
            </a:r>
            <a:r>
              <a:rPr lang="en-US" sz="2800" dirty="0" smtClean="0"/>
              <a:t> Tom </a:t>
            </a:r>
            <a:r>
              <a:rPr lang="en-US" sz="2800" dirty="0" err="1" smtClean="0"/>
              <a:t>uspije</a:t>
            </a:r>
            <a:r>
              <a:rPr lang="en-US" sz="2800" dirty="0" smtClean="0"/>
              <a:t> </a:t>
            </a:r>
            <a:r>
              <a:rPr lang="en-US" sz="2800" dirty="0" err="1" smtClean="0"/>
              <a:t>prodati</a:t>
            </a:r>
            <a:r>
              <a:rPr lang="en-US" sz="2800" dirty="0" smtClean="0"/>
              <a:t>. </a:t>
            </a:r>
            <a:r>
              <a:rPr lang="en-US" sz="2800" dirty="0" err="1" smtClean="0"/>
              <a:t>Ako</a:t>
            </a:r>
            <a:r>
              <a:rPr lang="en-US" sz="2800" dirty="0" smtClean="0"/>
              <a:t> je </a:t>
            </a:r>
            <a:r>
              <a:rPr lang="en-US" sz="2800" dirty="0" err="1" smtClean="0"/>
              <a:t>stog</a:t>
            </a:r>
            <a:r>
              <a:rPr lang="en-US" sz="2800" dirty="0" smtClean="0"/>
              <a:t> </a:t>
            </a:r>
            <a:r>
              <a:rPr lang="en-US" sz="2800" dirty="0" err="1" smtClean="0"/>
              <a:t>neprodanih</a:t>
            </a:r>
            <a:r>
              <a:rPr lang="en-US" sz="2800" dirty="0" smtClean="0"/>
              <a:t> </a:t>
            </a:r>
            <a:r>
              <a:rPr lang="en-US" sz="2800" dirty="0" err="1" smtClean="0"/>
              <a:t>burgera</a:t>
            </a:r>
            <a:r>
              <a:rPr lang="en-US" sz="2800" dirty="0" smtClean="0"/>
              <a:t> </a:t>
            </a:r>
            <a:r>
              <a:rPr lang="en-US" sz="2800" dirty="0" err="1" smtClean="0"/>
              <a:t>prikazan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slici</a:t>
            </a:r>
            <a:r>
              <a:rPr lang="en-US" sz="2800" dirty="0" smtClean="0"/>
              <a:t>, </a:t>
            </a:r>
            <a:r>
              <a:rPr lang="en-US" sz="2800" dirty="0" err="1" smtClean="0"/>
              <a:t>koji</a:t>
            </a:r>
            <a:r>
              <a:rPr lang="en-US" sz="2800" dirty="0" smtClean="0"/>
              <a:t> je </a:t>
            </a:r>
            <a:r>
              <a:rPr lang="en-US" sz="2800" dirty="0" err="1" smtClean="0"/>
              <a:t>najmanji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burgera</a:t>
            </a:r>
            <a:r>
              <a:rPr lang="en-US" sz="2800" dirty="0" smtClean="0"/>
              <a:t> </a:t>
            </a:r>
            <a:r>
              <a:rPr lang="en-US" sz="2800" dirty="0" err="1" smtClean="0"/>
              <a:t>prodao</a:t>
            </a:r>
            <a:r>
              <a:rPr lang="en-US" sz="2800" dirty="0" smtClean="0"/>
              <a:t> Tom?</a:t>
            </a:r>
            <a:endParaRPr lang="ta-IN" sz="2800" dirty="0" smtClean="0"/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4</a:t>
            </a:r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5</a:t>
            </a:r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6</a:t>
            </a:r>
          </a:p>
          <a:p>
            <a:pPr marL="457200" indent="-457200">
              <a:buFont typeface="Arial"/>
              <a:buChar char="•"/>
            </a:pPr>
            <a:r>
              <a:rPr lang="ta-IN" sz="2800" dirty="0" smtClean="0"/>
              <a:t>7</a:t>
            </a:r>
          </a:p>
        </p:txBody>
      </p:sp>
      <p:pic>
        <p:nvPicPr>
          <p:cNvPr id="5" name="Picture 4" descr="Screenshot 2016-09-07 09.1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81" y="1333500"/>
            <a:ext cx="1435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3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26" y="274638"/>
            <a:ext cx="8138074" cy="42331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Čarape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6" y="697957"/>
            <a:ext cx="8229600" cy="4947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Košara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puna</a:t>
            </a:r>
            <a:r>
              <a:rPr lang="en-US" dirty="0"/>
              <a:t> </a:t>
            </a:r>
            <a:r>
              <a:rPr lang="en-US" dirty="0" err="1"/>
              <a:t>rasparenih</a:t>
            </a:r>
            <a:r>
              <a:rPr lang="en-US" dirty="0"/>
              <a:t> </a:t>
            </a:r>
            <a:r>
              <a:rPr lang="en-US" dirty="0" err="1"/>
              <a:t>čarapa</a:t>
            </a:r>
            <a:r>
              <a:rPr lang="en-US" dirty="0"/>
              <a:t>. No,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nula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.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čarape</a:t>
            </a:r>
            <a:r>
              <a:rPr lang="en-US" dirty="0"/>
              <a:t> par,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čarapi</a:t>
            </a:r>
            <a:r>
              <a:rPr lang="en-US" dirty="0"/>
              <a:t> </a:t>
            </a:r>
            <a:r>
              <a:rPr lang="en-US" dirty="0" err="1"/>
              <a:t>upisan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0110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1001 -&gt;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uparenoj</a:t>
            </a:r>
            <a:r>
              <a:rPr lang="en-US" dirty="0"/>
              <a:t> </a:t>
            </a:r>
            <a:r>
              <a:rPr lang="en-US" dirty="0" err="1"/>
              <a:t>čarapi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 0 </a:t>
            </a:r>
            <a:r>
              <a:rPr lang="en-US" dirty="0" err="1"/>
              <a:t>piše</a:t>
            </a:r>
            <a:r>
              <a:rPr lang="en-US" dirty="0"/>
              <a:t> 1,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 1 </a:t>
            </a:r>
            <a:r>
              <a:rPr lang="en-US" dirty="0" err="1"/>
              <a:t>piše</a:t>
            </a:r>
            <a:r>
              <a:rPr lang="en-US" dirty="0"/>
              <a:t> 0.</a:t>
            </a:r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sljedećih</a:t>
            </a:r>
            <a:r>
              <a:rPr lang="en-US" dirty="0"/>
              <a:t> </a:t>
            </a:r>
            <a:r>
              <a:rPr lang="en-US" dirty="0" err="1" smtClean="0"/>
              <a:t>kombinacija</a:t>
            </a: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neće</a:t>
            </a:r>
            <a:r>
              <a:rPr lang="en-US" dirty="0" smtClean="0"/>
              <a:t> </a:t>
            </a:r>
            <a:r>
              <a:rPr lang="en-US" dirty="0" err="1"/>
              <a:t>spariti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čarape</a:t>
            </a:r>
            <a:r>
              <a:rPr lang="en-US" dirty="0" smtClean="0"/>
              <a:t>?</a:t>
            </a:r>
            <a:endParaRPr lang="ta-IN" dirty="0" smtClean="0"/>
          </a:p>
          <a:p>
            <a:r>
              <a:rPr lang="en-US" dirty="0" smtClean="0"/>
              <a:t>1010 </a:t>
            </a:r>
            <a:r>
              <a:rPr lang="ta-IN" dirty="0" smtClean="0"/>
              <a:t>-</a:t>
            </a:r>
            <a:r>
              <a:rPr lang="en-US" dirty="0" smtClean="0"/>
              <a:t> 0101</a:t>
            </a:r>
            <a:endParaRPr lang="ta-IN" dirty="0"/>
          </a:p>
          <a:p>
            <a:r>
              <a:rPr lang="en-US" dirty="0" smtClean="0"/>
              <a:t>0011 </a:t>
            </a:r>
            <a:r>
              <a:rPr lang="ta-IN" dirty="0" smtClean="0"/>
              <a:t>-</a:t>
            </a:r>
            <a:r>
              <a:rPr lang="en-US" dirty="0" smtClean="0"/>
              <a:t> </a:t>
            </a:r>
            <a:r>
              <a:rPr lang="en-US" dirty="0"/>
              <a:t>1100</a:t>
            </a:r>
          </a:p>
          <a:p>
            <a:r>
              <a:rPr lang="en-US" dirty="0" smtClean="0"/>
              <a:t>1011 </a:t>
            </a:r>
            <a:r>
              <a:rPr lang="ta-IN" dirty="0" smtClean="0"/>
              <a:t>-</a:t>
            </a:r>
            <a:r>
              <a:rPr lang="en-US" dirty="0" smtClean="0"/>
              <a:t> </a:t>
            </a:r>
            <a:r>
              <a:rPr lang="en-US" dirty="0"/>
              <a:t>0100</a:t>
            </a:r>
            <a:r>
              <a:rPr lang="en-US" dirty="0" smtClean="0"/>
              <a:t> 1101 </a:t>
            </a:r>
            <a:r>
              <a:rPr lang="ta-IN" dirty="0" smtClean="0"/>
              <a:t>-</a:t>
            </a:r>
            <a:r>
              <a:rPr lang="en-US" dirty="0" smtClean="0"/>
              <a:t> </a:t>
            </a:r>
            <a:r>
              <a:rPr lang="en-US" dirty="0"/>
              <a:t>0001</a:t>
            </a:r>
          </a:p>
        </p:txBody>
      </p:sp>
      <p:pic>
        <p:nvPicPr>
          <p:cNvPr id="4" name="Picture 3" descr="Screenshot 2016-09-07 09.2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92" y="3638529"/>
            <a:ext cx="1946900" cy="26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7 09.2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19" y="1186598"/>
            <a:ext cx="4301712" cy="1282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00" y="148778"/>
            <a:ext cx="8377900" cy="652157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Čaše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00" y="709399"/>
            <a:ext cx="8694951" cy="5416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Na </a:t>
            </a:r>
            <a:r>
              <a:rPr lang="en-US" sz="2800" dirty="0" err="1"/>
              <a:t>stolu</a:t>
            </a:r>
            <a:r>
              <a:rPr lang="en-US" sz="2800" dirty="0"/>
              <a:t> je 5 </a:t>
            </a:r>
            <a:r>
              <a:rPr lang="en-US" sz="2800" dirty="0" err="1"/>
              <a:t>čaša</a:t>
            </a:r>
            <a:r>
              <a:rPr lang="en-US" sz="2800" dirty="0"/>
              <a:t>. </a:t>
            </a:r>
            <a:r>
              <a:rPr lang="en-US" sz="2800" dirty="0" err="1"/>
              <a:t>Jedna</a:t>
            </a:r>
            <a:r>
              <a:rPr lang="en-US" sz="2800" dirty="0"/>
              <a:t> je </a:t>
            </a:r>
            <a:r>
              <a:rPr lang="en-US" sz="2800" dirty="0" err="1"/>
              <a:t>okrenuta</a:t>
            </a:r>
            <a:r>
              <a:rPr lang="en-US" sz="2800" dirty="0"/>
              <a:t> </a:t>
            </a:r>
            <a:r>
              <a:rPr lang="en-US" sz="2800" dirty="0" err="1"/>
              <a:t>naopako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Čaše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dirty="0" err="1"/>
              <a:t>dozvoljeno</a:t>
            </a:r>
            <a:r>
              <a:rPr lang="en-US" sz="2800" dirty="0"/>
              <a:t> </a:t>
            </a:r>
            <a:r>
              <a:rPr lang="en-US" sz="2800" dirty="0" err="1"/>
              <a:t>okretati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tako</a:t>
            </a:r>
            <a:r>
              <a:rPr lang="en-US" sz="2800" dirty="0"/>
              <a:t> da se u </a:t>
            </a:r>
            <a:r>
              <a:rPr lang="en-US" sz="2800" dirty="0" err="1"/>
              <a:t>svakom</a:t>
            </a:r>
            <a:r>
              <a:rPr lang="en-US" sz="2800" dirty="0"/>
              <a:t> </a:t>
            </a:r>
            <a:r>
              <a:rPr lang="en-US" sz="2800" dirty="0" err="1"/>
              <a:t>okretanju</a:t>
            </a:r>
            <a:r>
              <a:rPr lang="en-US" sz="2800" dirty="0"/>
              <a:t> </a:t>
            </a:r>
            <a:r>
              <a:rPr lang="en-US" sz="2800" dirty="0" err="1"/>
              <a:t>okreću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3 </a:t>
            </a:r>
            <a:r>
              <a:rPr lang="en-US" sz="2800" dirty="0" err="1" smtClean="0"/>
              <a:t>čaše</a:t>
            </a:r>
            <a:r>
              <a:rPr lang="en-US" sz="2800" dirty="0" smtClean="0"/>
              <a:t>.</a:t>
            </a:r>
            <a:r>
              <a:rPr lang="ta-IN" sz="2800" dirty="0" smtClean="0"/>
              <a:t> </a:t>
            </a:r>
            <a:r>
              <a:rPr lang="en-US" sz="2800" dirty="0" err="1" smtClean="0"/>
              <a:t>Koliko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dirty="0" err="1"/>
              <a:t>takvih</a:t>
            </a:r>
            <a:r>
              <a:rPr lang="en-US" sz="2800" dirty="0"/>
              <a:t> </a:t>
            </a:r>
            <a:r>
              <a:rPr lang="en-US" sz="2800" dirty="0" err="1"/>
              <a:t>okretanja</a:t>
            </a:r>
            <a:r>
              <a:rPr lang="en-US" sz="2800" dirty="0"/>
              <a:t> </a:t>
            </a:r>
            <a:r>
              <a:rPr lang="en-US" sz="2800" dirty="0" err="1"/>
              <a:t>potrebno</a:t>
            </a:r>
            <a:r>
              <a:rPr lang="en-US" sz="2800" dirty="0"/>
              <a:t> </a:t>
            </a:r>
            <a:r>
              <a:rPr lang="en-US" sz="2800" dirty="0" err="1"/>
              <a:t>napraviti</a:t>
            </a:r>
            <a:r>
              <a:rPr lang="en-US" sz="2800" dirty="0"/>
              <a:t> da bi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čaše</a:t>
            </a:r>
            <a:r>
              <a:rPr lang="en-US" sz="2800" dirty="0"/>
              <a:t> </a:t>
            </a:r>
            <a:r>
              <a:rPr lang="en-US" sz="2800" dirty="0" err="1"/>
              <a:t>završile</a:t>
            </a:r>
            <a:r>
              <a:rPr lang="en-US" sz="2800" dirty="0"/>
              <a:t> u </a:t>
            </a:r>
            <a:r>
              <a:rPr lang="en-US" sz="2800" dirty="0" err="1"/>
              <a:t>normalnom</a:t>
            </a:r>
            <a:r>
              <a:rPr lang="en-US" sz="2800" dirty="0"/>
              <a:t> </a:t>
            </a:r>
            <a:r>
              <a:rPr lang="en-US" sz="2800" dirty="0" err="1"/>
              <a:t>položaju</a:t>
            </a:r>
            <a:r>
              <a:rPr lang="en-US" sz="2800" dirty="0" smtClean="0"/>
              <a:t>?</a:t>
            </a: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2 </a:t>
            </a:r>
            <a:r>
              <a:rPr lang="en-US" sz="2800" dirty="0" err="1" smtClean="0"/>
              <a:t>okretanj</a:t>
            </a:r>
            <a:r>
              <a:rPr lang="ta-IN" sz="2800" dirty="0" smtClean="0"/>
              <a:t>a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3 </a:t>
            </a:r>
            <a:r>
              <a:rPr lang="en-US" sz="2800" dirty="0" err="1" smtClean="0"/>
              <a:t>okretanja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5 </a:t>
            </a:r>
            <a:r>
              <a:rPr lang="en-US" sz="2800" dirty="0" err="1" smtClean="0"/>
              <a:t>okretanja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nije</a:t>
            </a:r>
            <a:r>
              <a:rPr lang="en-US" sz="2800" dirty="0" smtClean="0"/>
              <a:t>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taj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 </a:t>
            </a:r>
            <a:r>
              <a:rPr lang="en-US" sz="2800" dirty="0" err="1"/>
              <a:t>postaviti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čaše</a:t>
            </a:r>
            <a:r>
              <a:rPr lang="en-US" sz="2800" dirty="0"/>
              <a:t> </a:t>
            </a:r>
            <a:r>
              <a:rPr lang="en-US" sz="2800" dirty="0" smtClean="0"/>
              <a:t>u</a:t>
            </a:r>
            <a:r>
              <a:rPr lang="ta-IN" sz="2800" dirty="0" smtClean="0"/>
              <a:t> </a:t>
            </a:r>
            <a:r>
              <a:rPr lang="en-US" sz="2800" dirty="0" err="1" smtClean="0"/>
              <a:t>normalan</a:t>
            </a:r>
            <a:r>
              <a:rPr lang="en-US" sz="2800" dirty="0" smtClean="0"/>
              <a:t> </a:t>
            </a:r>
            <a:r>
              <a:rPr lang="en-US" sz="2800" dirty="0" err="1"/>
              <a:t>položaj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19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4" y="995448"/>
            <a:ext cx="8800781" cy="5515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Sandra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Hrvoje</a:t>
            </a:r>
            <a:r>
              <a:rPr lang="en-US" sz="2800" dirty="0"/>
              <a:t> </a:t>
            </a:r>
            <a:r>
              <a:rPr lang="en-US" sz="2800" dirty="0" err="1"/>
              <a:t>imaju</a:t>
            </a:r>
            <a:r>
              <a:rPr lang="en-US" sz="2800" dirty="0"/>
              <a:t> nova </a:t>
            </a:r>
            <a:r>
              <a:rPr lang="en-US" sz="2800" dirty="0" err="1"/>
              <a:t>računala</a:t>
            </a:r>
            <a:r>
              <a:rPr lang="en-US" sz="2800" dirty="0"/>
              <a:t> s </a:t>
            </a:r>
            <a:r>
              <a:rPr lang="en-US" sz="2800" dirty="0" err="1"/>
              <a:t>ugrađenim</a:t>
            </a:r>
            <a:r>
              <a:rPr lang="en-US" sz="2800" dirty="0"/>
              <a:t> </a:t>
            </a:r>
            <a:r>
              <a:rPr lang="en-US" sz="2800" dirty="0" err="1"/>
              <a:t>kamerama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monitoru</a:t>
            </a:r>
            <a:r>
              <a:rPr lang="en-US" sz="2800" dirty="0"/>
              <a:t>. </a:t>
            </a:r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/>
              <a:t>Sandra </a:t>
            </a:r>
            <a:r>
              <a:rPr lang="en-US" sz="2800" dirty="0" err="1"/>
              <a:t>razgovara</a:t>
            </a:r>
            <a:r>
              <a:rPr lang="en-US" sz="2800" dirty="0"/>
              <a:t> s </a:t>
            </a:r>
            <a:r>
              <a:rPr lang="en-US" sz="2800" dirty="0" err="1"/>
              <a:t>Hrvojem</a:t>
            </a:r>
            <a:r>
              <a:rPr lang="en-US" sz="2800" dirty="0"/>
              <a:t>, u </a:t>
            </a:r>
            <a:r>
              <a:rPr lang="en-US" sz="2800" dirty="0" err="1"/>
              <a:t>programu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online </a:t>
            </a:r>
            <a:r>
              <a:rPr lang="en-US" sz="2800" dirty="0" err="1"/>
              <a:t>razgovor</a:t>
            </a:r>
            <a:r>
              <a:rPr lang="en-US" sz="2800" dirty="0"/>
              <a:t> vide se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prozora</a:t>
            </a:r>
            <a:r>
              <a:rPr lang="en-US" sz="2800" dirty="0"/>
              <a:t>: </a:t>
            </a:r>
            <a:r>
              <a:rPr lang="en-US" sz="2800" dirty="0" err="1"/>
              <a:t>veliki</a:t>
            </a:r>
            <a:r>
              <a:rPr lang="en-US" sz="2800" dirty="0"/>
              <a:t>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Hrvoja</a:t>
            </a:r>
            <a:r>
              <a:rPr lang="en-US" sz="2800" dirty="0"/>
              <a:t> a u </a:t>
            </a:r>
            <a:r>
              <a:rPr lang="en-US" sz="2800" dirty="0" err="1"/>
              <a:t>malom</a:t>
            </a:r>
            <a:r>
              <a:rPr lang="en-US" sz="2800" dirty="0"/>
              <a:t> </a:t>
            </a:r>
            <a:r>
              <a:rPr lang="en-US" sz="2800" dirty="0" err="1"/>
              <a:t>vidi</a:t>
            </a:r>
            <a:r>
              <a:rPr lang="en-US" sz="2800" dirty="0"/>
              <a:t> </a:t>
            </a:r>
            <a:r>
              <a:rPr lang="en-US" sz="2800" dirty="0" err="1"/>
              <a:t>sebe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Program </a:t>
            </a:r>
            <a:r>
              <a:rPr lang="en-US" sz="2800" dirty="0"/>
              <a:t>je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 smtClean="0"/>
              <a:t>postaviti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tako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kamera</a:t>
            </a:r>
            <a:r>
              <a:rPr lang="en-US" sz="2800" dirty="0"/>
              <a:t> </a:t>
            </a:r>
            <a:r>
              <a:rPr lang="en-US" sz="2800" dirty="0" err="1"/>
              <a:t>radi</a:t>
            </a:r>
            <a:r>
              <a:rPr lang="en-US" sz="2800" dirty="0"/>
              <a:t> u </a:t>
            </a:r>
            <a:r>
              <a:rPr lang="en-US" sz="2800" dirty="0" err="1"/>
              <a:t>jednom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od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moguća</a:t>
            </a:r>
            <a:r>
              <a:rPr lang="en-US" sz="2800" dirty="0"/>
              <a:t> </a:t>
            </a:r>
            <a:r>
              <a:rPr lang="en-US" sz="2800" dirty="0" err="1"/>
              <a:t>načina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zrcalni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 - </a:t>
            </a:r>
            <a:r>
              <a:rPr lang="en-US" sz="2800" dirty="0" err="1"/>
              <a:t>desno</a:t>
            </a:r>
            <a:r>
              <a:rPr lang="en-US" sz="2800" dirty="0"/>
              <a:t> </a:t>
            </a:r>
            <a:r>
              <a:rPr lang="en-US" sz="2800" dirty="0" err="1" smtClean="0"/>
              <a:t>oko</a:t>
            </a:r>
            <a:r>
              <a:rPr lang="ta-IN" sz="2800" dirty="0"/>
              <a:t> </a:t>
            </a:r>
            <a:r>
              <a:rPr lang="en-US" sz="2800" dirty="0" smtClean="0"/>
              <a:t>je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desni</a:t>
            </a:r>
            <a:r>
              <a:rPr lang="en-US" sz="2800" dirty="0"/>
              <a:t> rub </a:t>
            </a:r>
            <a:r>
              <a:rPr lang="en-US" sz="2800" dirty="0" err="1"/>
              <a:t>zaslona</a:t>
            </a:r>
            <a:endParaRPr lang="en-US" sz="2800" dirty="0"/>
          </a:p>
          <a:p>
            <a:r>
              <a:rPr lang="en-US" sz="2800" dirty="0" err="1"/>
              <a:t>slika</a:t>
            </a:r>
            <a:r>
              <a:rPr lang="en-US" sz="2800" dirty="0"/>
              <a:t> - </a:t>
            </a:r>
            <a:r>
              <a:rPr lang="en-US" sz="2800" dirty="0" err="1"/>
              <a:t>desno</a:t>
            </a:r>
            <a:r>
              <a:rPr lang="en-US" sz="2800" dirty="0"/>
              <a:t> </a:t>
            </a:r>
            <a:r>
              <a:rPr lang="en-US" sz="2800" dirty="0" err="1"/>
              <a:t>oko</a:t>
            </a:r>
            <a:r>
              <a:rPr lang="en-US" sz="2800" dirty="0"/>
              <a:t> je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lijevi</a:t>
            </a:r>
            <a:r>
              <a:rPr lang="en-US" sz="2800" dirty="0"/>
              <a:t> rub </a:t>
            </a:r>
            <a:r>
              <a:rPr lang="en-US" sz="2800" dirty="0" err="1"/>
              <a:t>zaslona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219" y="125894"/>
            <a:ext cx="8126205" cy="869554"/>
          </a:xfrm>
        </p:spPr>
        <p:txBody>
          <a:bodyPr/>
          <a:lstStyle/>
          <a:p>
            <a:r>
              <a:rPr lang="ta-IN" dirty="0" smtClean="0"/>
              <a:t>Chat</a:t>
            </a:r>
            <a:endParaRPr lang="en-US" dirty="0"/>
          </a:p>
        </p:txBody>
      </p:sp>
      <p:pic>
        <p:nvPicPr>
          <p:cNvPr id="5" name="Picture 4" descr="Screenshot 2016-09-07 09.3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21" y="2730235"/>
            <a:ext cx="3388367" cy="19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90" y="3771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/>
              <a:t>postavke</a:t>
            </a:r>
            <a:r>
              <a:rPr lang="en-US" dirty="0"/>
              <a:t> Sandra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računalu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Sandrina</a:t>
            </a:r>
            <a:r>
              <a:rPr lang="en-US" dirty="0" smtClean="0"/>
              <a:t> </a:t>
            </a:r>
            <a:r>
              <a:rPr lang="ta-IN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 smtClean="0"/>
              <a:t>način</a:t>
            </a:r>
            <a:r>
              <a:rPr lang="ta-IN" dirty="0"/>
              <a:t> </a:t>
            </a:r>
            <a:r>
              <a:rPr lang="en-US" dirty="0" err="1" smtClean="0"/>
              <a:t>prikaza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, a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Hrvojeva</a:t>
            </a:r>
            <a:r>
              <a:rPr lang="en-US" dirty="0"/>
              <a:t>. 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Sandrina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, a </a:t>
            </a:r>
            <a:r>
              <a:rPr lang="en-US" dirty="0" err="1"/>
              <a:t>Hrvojeva</a:t>
            </a:r>
            <a:r>
              <a:rPr lang="en-US" dirty="0"/>
              <a:t> je u </a:t>
            </a:r>
            <a:r>
              <a:rPr lang="en-US" dirty="0" err="1"/>
              <a:t>zrcalnom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. 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Sandrina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zrcalni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a </a:t>
            </a:r>
            <a:r>
              <a:rPr lang="en-US" dirty="0" err="1"/>
              <a:t>Hrvojeva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. 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 </a:t>
            </a:r>
            <a:r>
              <a:rPr lang="en-US" dirty="0" err="1"/>
              <a:t>Sandrina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Hrvojeva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zrcalnom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43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10" y="-80095"/>
            <a:ext cx="8686800" cy="75516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Dabrobot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53" y="549213"/>
            <a:ext cx="8878002" cy="6178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Robot je</a:t>
            </a:r>
            <a:r>
              <a:rPr lang="ta-IN" sz="2800" dirty="0" smtClean="0"/>
              <a:t> </a:t>
            </a:r>
            <a:r>
              <a:rPr lang="en-US" sz="2800" dirty="0" err="1" smtClean="0"/>
              <a:t>programiran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mapi</a:t>
            </a:r>
            <a:r>
              <a:rPr lang="en-US" sz="2800" dirty="0"/>
              <a:t> </a:t>
            </a:r>
            <a:r>
              <a:rPr lang="en-US" sz="2800" dirty="0" err="1"/>
              <a:t>pronađe</a:t>
            </a:r>
            <a:r>
              <a:rPr lang="en-US" sz="2800" dirty="0"/>
              <a:t> </a:t>
            </a:r>
            <a:r>
              <a:rPr lang="en-US" sz="2800" dirty="0" err="1" smtClean="0"/>
              <a:t>cilj</a:t>
            </a:r>
            <a:r>
              <a:rPr lang="ta-IN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/>
              <a:t>zeleno</a:t>
            </a:r>
            <a:r>
              <a:rPr lang="en-US" sz="2800" dirty="0"/>
              <a:t> </a:t>
            </a:r>
            <a:r>
              <a:rPr lang="en-US" sz="2800" dirty="0" err="1"/>
              <a:t>polje</a:t>
            </a:r>
            <a:r>
              <a:rPr lang="en-US" sz="2800" dirty="0"/>
              <a:t> </a:t>
            </a:r>
            <a:r>
              <a:rPr lang="en-US" sz="2800" dirty="0" err="1"/>
              <a:t>označeno</a:t>
            </a:r>
            <a:r>
              <a:rPr lang="en-US" sz="2800" dirty="0"/>
              <a:t> </a:t>
            </a:r>
            <a:r>
              <a:rPr lang="en-US" sz="2800" dirty="0" err="1"/>
              <a:t>znakom</a:t>
            </a:r>
            <a:r>
              <a:rPr lang="en-US" sz="2800" dirty="0"/>
              <a:t> X).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Pomjera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sljedeći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dirty="0"/>
              <a:t>ide </a:t>
            </a:r>
            <a:r>
              <a:rPr lang="en-US" sz="2800" dirty="0" err="1"/>
              <a:t>ravno</a:t>
            </a:r>
            <a:r>
              <a:rPr lang="en-US" sz="2800" dirty="0"/>
              <a:t> </a:t>
            </a:r>
            <a:r>
              <a:rPr lang="en-US" sz="2800" dirty="0" err="1"/>
              <a:t>dok</a:t>
            </a:r>
            <a:r>
              <a:rPr lang="en-US" sz="2800" dirty="0"/>
              <a:t> ne </a:t>
            </a:r>
            <a:r>
              <a:rPr lang="en-US" sz="2800" dirty="0" err="1"/>
              <a:t>dođe</a:t>
            </a:r>
            <a:r>
              <a:rPr lang="en-US" sz="2800" dirty="0"/>
              <a:t> do </a:t>
            </a:r>
            <a:r>
              <a:rPr lang="en-US" sz="2800" dirty="0" err="1"/>
              <a:t>prepreke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 err="1"/>
              <a:t>crno</a:t>
            </a:r>
            <a:r>
              <a:rPr lang="en-US" sz="2800" dirty="0"/>
              <a:t> </a:t>
            </a:r>
            <a:r>
              <a:rPr lang="en-US" sz="2800" dirty="0" err="1"/>
              <a:t>polje</a:t>
            </a:r>
            <a:r>
              <a:rPr lang="en-US" sz="2800" dirty="0"/>
              <a:t>)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kraja</a:t>
            </a:r>
            <a:r>
              <a:rPr lang="en-US" sz="2800" dirty="0"/>
              <a:t> </a:t>
            </a:r>
            <a:r>
              <a:rPr lang="en-US" sz="2800" dirty="0" err="1"/>
              <a:t>mape</a:t>
            </a:r>
            <a:endParaRPr lang="en-US" sz="2800" dirty="0"/>
          </a:p>
          <a:p>
            <a:r>
              <a:rPr lang="en-US" sz="2800" dirty="0" err="1"/>
              <a:t>kada</a:t>
            </a:r>
            <a:r>
              <a:rPr lang="en-US" sz="2800" dirty="0"/>
              <a:t> </a:t>
            </a:r>
            <a:r>
              <a:rPr lang="en-US" sz="2800" dirty="0" err="1"/>
              <a:t>dođe</a:t>
            </a:r>
            <a:r>
              <a:rPr lang="en-US" sz="2800" dirty="0"/>
              <a:t> do </a:t>
            </a:r>
            <a:r>
              <a:rPr lang="en-US" sz="2800" dirty="0" err="1"/>
              <a:t>prepreke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kraja</a:t>
            </a:r>
            <a:r>
              <a:rPr lang="en-US" sz="2800" dirty="0"/>
              <a:t> </a:t>
            </a:r>
            <a:r>
              <a:rPr lang="en-US" sz="2800" dirty="0" err="1"/>
              <a:t>mape</a:t>
            </a:r>
            <a:r>
              <a:rPr lang="en-US" sz="2800" dirty="0"/>
              <a:t>,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rotira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udesno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90</a:t>
            </a:r>
            <a:r>
              <a:rPr lang="en-US" sz="2800" baseline="30000" dirty="0"/>
              <a:t>0</a:t>
            </a:r>
            <a:endParaRPr lang="en-US" sz="2800" dirty="0"/>
          </a:p>
          <a:p>
            <a:r>
              <a:rPr lang="en-US" sz="2800" dirty="0" err="1"/>
              <a:t>kada</a:t>
            </a:r>
            <a:r>
              <a:rPr lang="en-US" sz="2800" dirty="0"/>
              <a:t> robot </a:t>
            </a:r>
            <a:r>
              <a:rPr lang="en-US" sz="2800" dirty="0" err="1"/>
              <a:t>izađe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nekog</a:t>
            </a:r>
            <a:r>
              <a:rPr lang="en-US" sz="2800" dirty="0"/>
              <a:t> </a:t>
            </a:r>
            <a:r>
              <a:rPr lang="en-US" sz="2800" dirty="0" err="1"/>
              <a:t>polja</a:t>
            </a:r>
            <a:r>
              <a:rPr lang="en-US" sz="2800" dirty="0"/>
              <a:t>,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ono</a:t>
            </a:r>
            <a:r>
              <a:rPr lang="en-US" sz="2800" dirty="0" smtClean="0"/>
              <a:t> </a:t>
            </a:r>
            <a:r>
              <a:rPr lang="en-US" sz="2800" dirty="0" err="1"/>
              <a:t>postaje</a:t>
            </a:r>
            <a:r>
              <a:rPr lang="en-US" sz="2800" dirty="0"/>
              <a:t> </a:t>
            </a:r>
            <a:r>
              <a:rPr lang="en-US" sz="2800" dirty="0" err="1"/>
              <a:t>prepreka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Strjelice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karti</a:t>
            </a:r>
            <a:r>
              <a:rPr lang="en-US" sz="2800" dirty="0"/>
              <a:t> </a:t>
            </a:r>
            <a:r>
              <a:rPr lang="en-US" sz="2800" dirty="0" err="1"/>
              <a:t>prikazuju</a:t>
            </a:r>
            <a:r>
              <a:rPr lang="en-US" sz="2800" dirty="0"/>
              <a:t> </a:t>
            </a:r>
            <a:r>
              <a:rPr lang="en-US" sz="2800" dirty="0" err="1"/>
              <a:t>početnu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poziciju</a:t>
            </a:r>
            <a:r>
              <a:rPr lang="en-US" sz="2800" dirty="0" smtClean="0"/>
              <a:t> </a:t>
            </a:r>
            <a:r>
              <a:rPr lang="en-US" sz="2800" dirty="0" err="1"/>
              <a:t>robota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smjer</a:t>
            </a:r>
            <a:r>
              <a:rPr lang="en-US" sz="2800" dirty="0"/>
              <a:t> </a:t>
            </a:r>
            <a:r>
              <a:rPr lang="en-US" sz="2800" dirty="0" err="1"/>
              <a:t>njegova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. </a:t>
            </a:r>
          </a:p>
          <a:p>
            <a:pPr marL="0" indent="0" algn="ctr">
              <a:buNone/>
            </a:pPr>
            <a:r>
              <a:rPr lang="en-US" sz="2800" dirty="0" smtClean="0"/>
              <a:t>Na </a:t>
            </a:r>
            <a:r>
              <a:rPr lang="en-US" sz="2800" dirty="0" err="1"/>
              <a:t>kojoj</a:t>
            </a:r>
            <a:r>
              <a:rPr lang="en-US" sz="2800" dirty="0"/>
              <a:t> od </a:t>
            </a:r>
            <a:r>
              <a:rPr lang="en-US" sz="2800" dirty="0" err="1"/>
              <a:t>sljedećih</a:t>
            </a:r>
            <a:r>
              <a:rPr lang="en-US" sz="2800" dirty="0"/>
              <a:t> </a:t>
            </a:r>
            <a:r>
              <a:rPr lang="en-US" sz="2800" dirty="0" err="1"/>
              <a:t>karti</a:t>
            </a:r>
            <a:r>
              <a:rPr lang="en-US" sz="2800" dirty="0"/>
              <a:t>, </a:t>
            </a:r>
            <a:r>
              <a:rPr lang="en-US" sz="2800" dirty="0" smtClean="0"/>
              <a:t>robot </a:t>
            </a:r>
            <a:r>
              <a:rPr lang="en-US" sz="2800" dirty="0" err="1"/>
              <a:t>neće</a:t>
            </a:r>
            <a:r>
              <a:rPr lang="en-US" sz="2800" dirty="0"/>
              <a:t> </a:t>
            </a:r>
            <a:r>
              <a:rPr lang="en-US" sz="2800" dirty="0" err="1"/>
              <a:t>doći</a:t>
            </a:r>
            <a:r>
              <a:rPr lang="en-US" sz="2800" dirty="0"/>
              <a:t> do </a:t>
            </a:r>
            <a:r>
              <a:rPr lang="en-US" sz="2800" dirty="0" err="1"/>
              <a:t>cilja</a:t>
            </a:r>
            <a:r>
              <a:rPr lang="en-US" sz="2800" dirty="0"/>
              <a:t>?</a:t>
            </a:r>
          </a:p>
        </p:txBody>
      </p:sp>
      <p:pic>
        <p:nvPicPr>
          <p:cNvPr id="4" name="Content Placeholder 3" descr="Screenshot 2016-09-07 09.3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46" r="-55346"/>
          <a:stretch>
            <a:fillRect/>
          </a:stretch>
        </p:blipFill>
        <p:spPr>
          <a:xfrm>
            <a:off x="4553410" y="1667354"/>
            <a:ext cx="6224797" cy="34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Dabrobot</a:t>
            </a:r>
            <a:endParaRPr lang="en-US" dirty="0"/>
          </a:p>
        </p:txBody>
      </p:sp>
      <p:pic>
        <p:nvPicPr>
          <p:cNvPr id="4" name="Content Placeholder 3" descr="Screenshot 2016-09-07 09.38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46" r="-55346"/>
          <a:stretch>
            <a:fillRect/>
          </a:stretch>
        </p:blipFill>
        <p:spPr>
          <a:xfrm>
            <a:off x="457200" y="1600200"/>
            <a:ext cx="8229599" cy="4525962"/>
          </a:xfrm>
        </p:spPr>
      </p:pic>
    </p:spTree>
    <p:extLst>
      <p:ext uri="{BB962C8B-B14F-4D97-AF65-F5344CB8AC3E}">
        <p14:creationId xmlns:p14="http://schemas.microsoft.com/office/powerpoint/2010/main" val="406773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7 09.4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34" y="1953980"/>
            <a:ext cx="3927998" cy="1695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80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Dabrodrom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1028"/>
            <a:ext cx="8420803" cy="5812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Dabrodrom</a:t>
            </a:r>
            <a:r>
              <a:rPr lang="en-US" sz="2800" dirty="0" smtClean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hangare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 6x5, 3x8 </a:t>
            </a:r>
            <a:r>
              <a:rPr lang="en-US" sz="2800" dirty="0" err="1"/>
              <a:t>i</a:t>
            </a:r>
            <a:r>
              <a:rPr lang="en-US" sz="2800" dirty="0"/>
              <a:t> 5x4 </a:t>
            </a:r>
            <a:r>
              <a:rPr lang="en-US" sz="2800" dirty="0" err="1"/>
              <a:t>avione</a:t>
            </a:r>
            <a:r>
              <a:rPr lang="en-US" sz="2800" dirty="0"/>
              <a:t>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. </a:t>
            </a:r>
            <a:r>
              <a:rPr lang="en-US" sz="2800" dirty="0" err="1"/>
              <a:t>Velikom</a:t>
            </a:r>
            <a:r>
              <a:rPr lang="en-US" sz="2800" dirty="0"/>
              <a:t> </a:t>
            </a:r>
            <a:r>
              <a:rPr lang="en-US" sz="2800" dirty="0" err="1"/>
              <a:t>avonu</a:t>
            </a:r>
            <a:r>
              <a:rPr lang="en-US" sz="2800" dirty="0"/>
              <a:t> je </a:t>
            </a:r>
            <a:r>
              <a:rPr lang="en-US" sz="2800" dirty="0" err="1"/>
              <a:t>potrebno</a:t>
            </a:r>
            <a:r>
              <a:rPr lang="en-US" sz="2800" dirty="0"/>
              <a:t> 4x3, a </a:t>
            </a:r>
            <a:r>
              <a:rPr lang="en-US" sz="2800" dirty="0" err="1"/>
              <a:t>malom</a:t>
            </a:r>
            <a:r>
              <a:rPr lang="en-US" sz="2800" dirty="0"/>
              <a:t> 3x2 </a:t>
            </a:r>
            <a:r>
              <a:rPr lang="en-US" sz="2800" dirty="0" err="1"/>
              <a:t>mjesta</a:t>
            </a:r>
            <a:r>
              <a:rPr lang="en-US" sz="2800" dirty="0"/>
              <a:t> u </a:t>
            </a:r>
            <a:r>
              <a:rPr lang="en-US" sz="2800" dirty="0" err="1"/>
              <a:t>hangaru</a:t>
            </a:r>
            <a:r>
              <a:rPr lang="en-US" sz="2800" dirty="0"/>
              <a:t>. </a:t>
            </a: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r>
              <a:rPr lang="en-US" sz="2800" dirty="0" err="1" smtClean="0"/>
              <a:t>Avioni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postaviti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ući</a:t>
            </a:r>
            <a:r>
              <a:rPr lang="en-US" sz="2800" dirty="0"/>
              <a:t> u hangar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kojeg</a:t>
            </a:r>
            <a:r>
              <a:rPr lang="en-US" sz="2800" dirty="0"/>
              <a:t> </a:t>
            </a:r>
            <a:r>
              <a:rPr lang="en-US" sz="2800" dirty="0" err="1"/>
              <a:t>smjera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3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velika</a:t>
            </a:r>
            <a:r>
              <a:rPr lang="en-US" sz="2800" dirty="0"/>
              <a:t> </a:t>
            </a:r>
            <a:r>
              <a:rPr lang="en-US" sz="2800" dirty="0" err="1"/>
              <a:t>aviona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nekoliko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. </a:t>
            </a:r>
            <a:r>
              <a:rPr lang="en-US" sz="2800" dirty="0" err="1"/>
              <a:t>Nakon</a:t>
            </a:r>
            <a:r>
              <a:rPr lang="en-US" sz="2800" dirty="0"/>
              <a:t> </a:t>
            </a:r>
            <a:r>
              <a:rPr lang="en-US" sz="2800" dirty="0" err="1"/>
              <a:t>smještaja</a:t>
            </a:r>
            <a:r>
              <a:rPr lang="en-US" sz="2800" dirty="0"/>
              <a:t> </a:t>
            </a:r>
            <a:r>
              <a:rPr lang="en-US" sz="2800" dirty="0" err="1"/>
              <a:t>velikih</a:t>
            </a:r>
            <a:r>
              <a:rPr lang="en-US" sz="2800" dirty="0"/>
              <a:t> </a:t>
            </a:r>
            <a:r>
              <a:rPr lang="en-US" sz="2800" dirty="0" err="1"/>
              <a:t>aviona</a:t>
            </a:r>
            <a:r>
              <a:rPr lang="en-US" sz="2800" dirty="0"/>
              <a:t> u </a:t>
            </a:r>
            <a:r>
              <a:rPr lang="en-US" sz="2800" dirty="0" err="1"/>
              <a:t>hangare</a:t>
            </a:r>
            <a:r>
              <a:rPr lang="en-US" sz="2800" dirty="0"/>
              <a:t>, </a:t>
            </a:r>
            <a:r>
              <a:rPr lang="en-US" sz="2800" dirty="0" err="1"/>
              <a:t>koliki</a:t>
            </a:r>
            <a:r>
              <a:rPr lang="en-US" sz="2800" dirty="0"/>
              <a:t> je </a:t>
            </a:r>
            <a:r>
              <a:rPr lang="en-US" sz="2800" dirty="0" err="1"/>
              <a:t>najveći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 </a:t>
            </a:r>
            <a:r>
              <a:rPr lang="en-US" sz="2800" dirty="0" err="1"/>
              <a:t>aviona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smjestiti</a:t>
            </a:r>
            <a:r>
              <a:rPr lang="en-US" sz="2800" dirty="0"/>
              <a:t> u ova 3 </a:t>
            </a:r>
            <a:r>
              <a:rPr lang="en-US" sz="2800" dirty="0" err="1"/>
              <a:t>hangara</a:t>
            </a:r>
            <a:r>
              <a:rPr lang="en-US" sz="2800" dirty="0"/>
              <a:t>?</a:t>
            </a:r>
          </a:p>
          <a:p>
            <a:pPr marL="0" indent="0" algn="ctr">
              <a:buNone/>
            </a:pPr>
            <a:r>
              <a:rPr lang="ta-IN" dirty="0" smtClean="0"/>
              <a:t>2	3	4	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6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7 09.4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49" y="2219076"/>
            <a:ext cx="3961780" cy="1709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582"/>
            <a:ext cx="8229600" cy="45767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Dabrodrom</a:t>
            </a:r>
            <a:r>
              <a:rPr lang="en-US" dirty="0"/>
              <a:t> (copy)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14" y="663632"/>
            <a:ext cx="8915185" cy="60527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Dabrodrom</a:t>
            </a:r>
            <a:r>
              <a:rPr lang="en-US" sz="2800" dirty="0" smtClean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hangare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 6x5, 3x8 </a:t>
            </a:r>
            <a:r>
              <a:rPr lang="en-US" sz="2800" dirty="0" err="1"/>
              <a:t>i</a:t>
            </a:r>
            <a:r>
              <a:rPr lang="en-US" sz="2800" dirty="0"/>
              <a:t> 5x4,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zrakoplove</a:t>
            </a:r>
            <a:r>
              <a:rPr lang="en-US" sz="2800" dirty="0"/>
              <a:t> u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. </a:t>
            </a:r>
            <a:r>
              <a:rPr lang="en-US" sz="2800" dirty="0" err="1"/>
              <a:t>Velikom</a:t>
            </a:r>
            <a:r>
              <a:rPr lang="en-US" sz="2800" dirty="0"/>
              <a:t> je </a:t>
            </a:r>
            <a:r>
              <a:rPr lang="en-US" sz="2800" dirty="0" err="1"/>
              <a:t>zrakoplovu</a:t>
            </a:r>
            <a:r>
              <a:rPr lang="en-US" sz="2800" dirty="0"/>
              <a:t> </a:t>
            </a:r>
            <a:r>
              <a:rPr lang="en-US" sz="2800" dirty="0" err="1"/>
              <a:t>potrebno</a:t>
            </a:r>
            <a:r>
              <a:rPr lang="en-US" sz="2800" dirty="0"/>
              <a:t> 4x3, a </a:t>
            </a:r>
            <a:r>
              <a:rPr lang="en-US" sz="2800" dirty="0" err="1"/>
              <a:t>malom</a:t>
            </a:r>
            <a:r>
              <a:rPr lang="en-US" sz="2800" dirty="0"/>
              <a:t> 3x2 </a:t>
            </a:r>
            <a:r>
              <a:rPr lang="en-US" sz="2800" dirty="0" err="1"/>
              <a:t>mjesta</a:t>
            </a:r>
            <a:r>
              <a:rPr lang="en-US" sz="2800" dirty="0"/>
              <a:t> u </a:t>
            </a:r>
            <a:r>
              <a:rPr lang="en-US" sz="2800" dirty="0" err="1"/>
              <a:t>hangaru</a:t>
            </a:r>
            <a:r>
              <a:rPr lang="en-US" sz="2800" dirty="0"/>
              <a:t>. </a:t>
            </a: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Zrakoplovi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postaviti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ući</a:t>
            </a:r>
            <a:r>
              <a:rPr lang="en-US" sz="2800" dirty="0"/>
              <a:t> u hangar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kojeg</a:t>
            </a:r>
            <a:r>
              <a:rPr lang="en-US" sz="2800" dirty="0"/>
              <a:t> </a:t>
            </a:r>
            <a:r>
              <a:rPr lang="en-US" sz="2800" dirty="0" err="1"/>
              <a:t>smjera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3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velika</a:t>
            </a:r>
            <a:r>
              <a:rPr lang="en-US" sz="2800" dirty="0"/>
              <a:t> </a:t>
            </a:r>
            <a:r>
              <a:rPr lang="en-US" sz="2800" dirty="0" err="1"/>
              <a:t>zrakoplova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nekoliko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. </a:t>
            </a:r>
            <a:r>
              <a:rPr lang="en-US" sz="2800" dirty="0" err="1"/>
              <a:t>Nakon</a:t>
            </a:r>
            <a:r>
              <a:rPr lang="en-US" sz="2800" dirty="0"/>
              <a:t> </a:t>
            </a:r>
            <a:r>
              <a:rPr lang="en-US" sz="2800" dirty="0" err="1"/>
              <a:t>smještaja</a:t>
            </a:r>
            <a:r>
              <a:rPr lang="en-US" sz="2800" dirty="0"/>
              <a:t> </a:t>
            </a:r>
            <a:r>
              <a:rPr lang="en-US" sz="2800" dirty="0" err="1"/>
              <a:t>velikih</a:t>
            </a:r>
            <a:r>
              <a:rPr lang="en-US" sz="2800" dirty="0"/>
              <a:t> </a:t>
            </a:r>
            <a:r>
              <a:rPr lang="en-US" sz="2800" dirty="0" err="1"/>
              <a:t>zrakoplova</a:t>
            </a:r>
            <a:r>
              <a:rPr lang="en-US" sz="2800" dirty="0"/>
              <a:t> u </a:t>
            </a:r>
            <a:r>
              <a:rPr lang="en-US" sz="2800" dirty="0" err="1"/>
              <a:t>hangare</a:t>
            </a:r>
            <a:r>
              <a:rPr lang="en-US" sz="2800" dirty="0"/>
              <a:t>, </a:t>
            </a:r>
            <a:r>
              <a:rPr lang="en-US" sz="2800" dirty="0" err="1"/>
              <a:t>koliki</a:t>
            </a:r>
            <a:r>
              <a:rPr lang="en-US" sz="2800" dirty="0"/>
              <a:t> je </a:t>
            </a:r>
            <a:r>
              <a:rPr lang="en-US" sz="2800" dirty="0" err="1"/>
              <a:t>najveći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 </a:t>
            </a:r>
            <a:r>
              <a:rPr lang="en-US" sz="2800" dirty="0" err="1"/>
              <a:t>zrakoplova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smjestiti</a:t>
            </a:r>
            <a:r>
              <a:rPr lang="en-US" sz="2800" dirty="0"/>
              <a:t> u ova 3 </a:t>
            </a:r>
            <a:r>
              <a:rPr lang="en-US" sz="2800" dirty="0" err="1"/>
              <a:t>hangara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pPr marL="0" indent="0" algn="ctr">
              <a:buNone/>
            </a:pPr>
            <a:r>
              <a:rPr lang="ta-IN" sz="3000" dirty="0" smtClean="0"/>
              <a:t>2	3	4	5</a:t>
            </a:r>
          </a:p>
        </p:txBody>
      </p:sp>
    </p:spTree>
    <p:extLst>
      <p:ext uri="{BB962C8B-B14F-4D97-AF65-F5344CB8AC3E}">
        <p14:creationId xmlns:p14="http://schemas.microsoft.com/office/powerpoint/2010/main" val="230531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korištenja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Pitanja su prevedena s prošlih natjecanja u raznim zemljama.</a:t>
            </a:r>
          </a:p>
          <a:p>
            <a:r>
              <a:rPr lang="hr-HR" dirty="0" smtClean="0"/>
              <a:t>Nisu lektorirana</a:t>
            </a:r>
          </a:p>
          <a:p>
            <a:r>
              <a:rPr lang="hr-HR" dirty="0" smtClean="0"/>
              <a:t>Sva pitanja se pojavljuju u kolegiju Dabar na </a:t>
            </a:r>
            <a:r>
              <a:rPr lang="hr-HR" dirty="0" err="1" smtClean="0"/>
              <a:t>CARNetovom</a:t>
            </a:r>
            <a:r>
              <a:rPr lang="hr-HR" dirty="0" smtClean="0"/>
              <a:t> </a:t>
            </a:r>
            <a:r>
              <a:rPr lang="hr-HR" dirty="0" err="1" smtClean="0"/>
              <a:t>Loomenu</a:t>
            </a:r>
            <a:endParaRPr lang="hr-HR" dirty="0" smtClean="0"/>
          </a:p>
          <a:p>
            <a:r>
              <a:rPr lang="en-US" dirty="0" smtClean="0"/>
              <a:t>Copyright </a:t>
            </a:r>
            <a:r>
              <a:rPr lang="en-US" dirty="0"/>
              <a:t>© 2016 </a:t>
            </a:r>
            <a:r>
              <a:rPr lang="en-US" dirty="0" err="1"/>
              <a:t>Bebras</a:t>
            </a:r>
            <a:r>
              <a:rPr lang="en-US" dirty="0"/>
              <a:t> – International Contest on Informatics and Computer Fluency. 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3.0 </a:t>
            </a:r>
            <a:r>
              <a:rPr lang="en-US" dirty="0" err="1"/>
              <a:t>Unported</a:t>
            </a:r>
            <a:r>
              <a:rPr lang="en-US" dirty="0"/>
              <a:t> License (CC BY-SA 3.0). Visit: </a:t>
            </a:r>
            <a:r>
              <a:rPr lang="en-US" dirty="0">
                <a:hlinkClick r:id="rId2"/>
              </a:rPr>
              <a:t>http://creativecommons.org/licenses/by-sa/3.0/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495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2" y="1"/>
            <a:ext cx="8034678" cy="869586"/>
          </a:xfrm>
        </p:spPr>
        <p:txBody>
          <a:bodyPr>
            <a:normAutofit/>
          </a:bodyPr>
          <a:lstStyle/>
          <a:p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smtClean="0"/>
              <a:t>sat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15" y="869586"/>
            <a:ext cx="8457985" cy="5256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Digitalni</a:t>
            </a:r>
            <a:r>
              <a:rPr lang="en-US" sz="2800" dirty="0" smtClean="0"/>
              <a:t> </a:t>
            </a:r>
            <a:r>
              <a:rPr lang="en-US" sz="2800" dirty="0"/>
              <a:t>sat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svaku</a:t>
            </a:r>
            <a:r>
              <a:rPr lang="en-US" sz="2800" dirty="0"/>
              <a:t> </a:t>
            </a:r>
            <a:r>
              <a:rPr lang="en-US" sz="2800" dirty="0" err="1"/>
              <a:t>znamenku</a:t>
            </a:r>
            <a:r>
              <a:rPr lang="en-US" sz="2800" dirty="0"/>
              <a:t> </a:t>
            </a:r>
            <a:r>
              <a:rPr lang="en-US" sz="2800" dirty="0" err="1"/>
              <a:t>sata</a:t>
            </a:r>
            <a:r>
              <a:rPr lang="en-US" sz="2800" dirty="0"/>
              <a:t> </a:t>
            </a:r>
            <a:r>
              <a:rPr lang="en-US" sz="2800" dirty="0" err="1"/>
              <a:t>pomoću</a:t>
            </a:r>
            <a:r>
              <a:rPr lang="en-US" sz="2800" dirty="0"/>
              <a:t> 7 </a:t>
            </a:r>
            <a:r>
              <a:rPr lang="en-US" sz="2800" dirty="0" err="1"/>
              <a:t>linijskih</a:t>
            </a:r>
            <a:r>
              <a:rPr lang="en-US" sz="2800" dirty="0"/>
              <a:t> </a:t>
            </a:r>
            <a:r>
              <a:rPr lang="en-US" sz="2800" dirty="0" err="1"/>
              <a:t>segmenata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svijetliti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ne.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Sat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sljedeće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znamo</a:t>
            </a:r>
            <a:r>
              <a:rPr lang="en-US" sz="2800" dirty="0"/>
              <a:t> da sat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 smtClean="0"/>
              <a:t>ispravan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točno</a:t>
            </a:r>
            <a:r>
              <a:rPr lang="en-US" sz="2800" dirty="0"/>
              <a:t> </a:t>
            </a:r>
            <a:r>
              <a:rPr lang="en-US" sz="2800" dirty="0" err="1"/>
              <a:t>jedan</a:t>
            </a:r>
            <a:r>
              <a:rPr lang="en-US" sz="2800" dirty="0"/>
              <a:t> segment </a:t>
            </a:r>
            <a:r>
              <a:rPr lang="en-US" sz="2800" dirty="0" err="1"/>
              <a:t>koji</a:t>
            </a:r>
            <a:r>
              <a:rPr lang="en-US" sz="2800" dirty="0"/>
              <a:t> bi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trebao</a:t>
            </a:r>
            <a:r>
              <a:rPr lang="en-US" sz="2800" dirty="0" smtClean="0"/>
              <a:t> </a:t>
            </a:r>
            <a:r>
              <a:rPr lang="en-US" sz="2800" dirty="0" err="1"/>
              <a:t>svijetliti</a:t>
            </a:r>
            <a:r>
              <a:rPr lang="en-US" sz="2800" dirty="0"/>
              <a:t> - ne </a:t>
            </a:r>
            <a:r>
              <a:rPr lang="en-US" sz="2800" dirty="0" err="1"/>
              <a:t>svijetli</a:t>
            </a:r>
            <a:r>
              <a:rPr lang="en-US" sz="2800" dirty="0"/>
              <a:t>,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/>
              <a:t>bi </a:t>
            </a:r>
            <a:r>
              <a:rPr lang="en-US" sz="2800" dirty="0" err="1"/>
              <a:t>točno</a:t>
            </a:r>
            <a:r>
              <a:rPr lang="en-US" sz="2800" dirty="0"/>
              <a:t> </a:t>
            </a:r>
            <a:r>
              <a:rPr lang="en-US" sz="2800" dirty="0" err="1"/>
              <a:t>vrijeme</a:t>
            </a:r>
            <a:r>
              <a:rPr lang="en-US" sz="2800" dirty="0"/>
              <a:t> sat </a:t>
            </a:r>
            <a:r>
              <a:rPr lang="en-US" sz="2800" dirty="0" err="1"/>
              <a:t>trebao</a:t>
            </a:r>
            <a:r>
              <a:rPr lang="en-US" sz="2800" dirty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prikazivati</a:t>
            </a:r>
            <a:r>
              <a:rPr lang="en-US" sz="2800" dirty="0"/>
              <a:t>?</a:t>
            </a:r>
          </a:p>
        </p:txBody>
      </p:sp>
      <p:pic>
        <p:nvPicPr>
          <p:cNvPr id="4" name="Picture 3" descr="Screenshot 2016-09-07 09.5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1816086"/>
            <a:ext cx="3771900" cy="609600"/>
          </a:xfrm>
          <a:prstGeom prst="rect">
            <a:avLst/>
          </a:prstGeom>
        </p:spPr>
      </p:pic>
      <p:pic>
        <p:nvPicPr>
          <p:cNvPr id="5" name="Picture 4" descr="Screenshot 2016-09-07 09.55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56" y="2676826"/>
            <a:ext cx="2146300" cy="685800"/>
          </a:xfrm>
          <a:prstGeom prst="rect">
            <a:avLst/>
          </a:prstGeom>
        </p:spPr>
      </p:pic>
      <p:pic>
        <p:nvPicPr>
          <p:cNvPr id="6" name="Picture 5" descr="Screenshot 2016-09-07 09.5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4" y="3362626"/>
            <a:ext cx="2805838" cy="32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0" y="1"/>
            <a:ext cx="8355019" cy="881027"/>
          </a:xfrm>
        </p:spPr>
        <p:txBody>
          <a:bodyPr>
            <a:normAutofit/>
          </a:bodyPr>
          <a:lstStyle/>
          <a:p>
            <a:r>
              <a:rPr lang="en-US" sz="4000" dirty="0" err="1"/>
              <a:t>Gusar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 smtClean="0"/>
              <a:t>policaja</a:t>
            </a:r>
            <a:r>
              <a:rPr lang="ta-IN" sz="4000" dirty="0" smtClean="0">
                <a:latin typeface="Calibri"/>
                <a:cs typeface="Calibri"/>
              </a:rPr>
              <a:t>c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800935"/>
            <a:ext cx="8672069" cy="5858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U </a:t>
            </a:r>
            <a:r>
              <a:rPr lang="en-US" sz="3000" dirty="0" err="1"/>
              <a:t>igri</a:t>
            </a:r>
            <a:r>
              <a:rPr lang="en-US" sz="3000" dirty="0"/>
              <a:t> </a:t>
            </a:r>
            <a:r>
              <a:rPr lang="en-US" sz="3000" dirty="0" err="1"/>
              <a:t>Gusar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 smtClean="0"/>
              <a:t>policaja</a:t>
            </a:r>
            <a:r>
              <a:rPr lang="ta-IN" sz="3000" dirty="0" smtClean="0">
                <a:latin typeface="Calibri"/>
                <a:cs typeface="Calibri"/>
              </a:rPr>
              <a:t>c</a:t>
            </a:r>
            <a:r>
              <a:rPr lang="en-US" sz="3000" dirty="0" smtClean="0"/>
              <a:t>, </a:t>
            </a:r>
            <a:r>
              <a:rPr lang="en-US" sz="3000" dirty="0" err="1" smtClean="0"/>
              <a:t>naizmjenično</a:t>
            </a:r>
            <a:r>
              <a:rPr lang="en-US" sz="3000" dirty="0" smtClean="0"/>
              <a:t> </a:t>
            </a:r>
            <a:r>
              <a:rPr lang="en-US" sz="3000" dirty="0"/>
              <a:t>se </a:t>
            </a:r>
            <a:r>
              <a:rPr lang="en-US" sz="3000" dirty="0" err="1"/>
              <a:t>pomjeraju</a:t>
            </a:r>
            <a:r>
              <a:rPr lang="en-US" sz="3000" dirty="0"/>
              <a:t> </a:t>
            </a:r>
            <a:r>
              <a:rPr lang="en-US" sz="3000" dirty="0" err="1" smtClean="0"/>
              <a:t>policajac</a:t>
            </a:r>
            <a:r>
              <a:rPr lang="ta-IN" sz="3000" dirty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/>
              <a:t>gusar</a:t>
            </a:r>
            <a:r>
              <a:rPr lang="en-US" sz="3000" dirty="0"/>
              <a:t>. </a:t>
            </a:r>
            <a:endParaRPr lang="ta-IN" sz="3000" dirty="0" smtClean="0"/>
          </a:p>
          <a:p>
            <a:pPr marL="0" indent="0">
              <a:buNone/>
            </a:pP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Igru</a:t>
            </a:r>
            <a:r>
              <a:rPr lang="en-US" sz="3000" dirty="0" smtClean="0"/>
              <a:t> </a:t>
            </a:r>
            <a:r>
              <a:rPr lang="en-US" sz="3000" dirty="0" err="1"/>
              <a:t>započinje</a:t>
            </a:r>
            <a:r>
              <a:rPr lang="en-US" sz="3000" dirty="0"/>
              <a:t> </a:t>
            </a:r>
            <a:r>
              <a:rPr lang="en-US" sz="3000" dirty="0" err="1"/>
              <a:t>policajac</a:t>
            </a:r>
            <a:r>
              <a:rPr lang="en-US" sz="3000" dirty="0"/>
              <a:t>. </a:t>
            </a:r>
            <a:r>
              <a:rPr lang="en-US" sz="3000" dirty="0" err="1"/>
              <a:t>Kada</a:t>
            </a:r>
            <a:r>
              <a:rPr lang="en-US" sz="3000" dirty="0"/>
              <a:t> je </a:t>
            </a:r>
            <a:r>
              <a:rPr lang="en-US" sz="3000" dirty="0" smtClean="0">
                <a:latin typeface="Calibri"/>
                <a:cs typeface="Calibri"/>
              </a:rPr>
              <a:t>n</a:t>
            </a:r>
            <a:r>
              <a:rPr lang="ta-IN" sz="3000" dirty="0" smtClean="0">
                <a:latin typeface="Calibri"/>
                <a:cs typeface="Calibri"/>
              </a:rPr>
              <a:t>a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endParaRPr lang="ta-IN" sz="30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000" dirty="0" err="1" smtClean="0"/>
              <a:t>potezu</a:t>
            </a:r>
            <a:r>
              <a:rPr lang="en-US" sz="3000" dirty="0" smtClean="0"/>
              <a:t> </a:t>
            </a:r>
            <a:r>
              <a:rPr lang="en-US" sz="3000" dirty="0" err="1"/>
              <a:t>policajac</a:t>
            </a:r>
            <a:r>
              <a:rPr lang="en-US" sz="3000" dirty="0"/>
              <a:t>, </a:t>
            </a:r>
            <a:r>
              <a:rPr lang="en-US" sz="3000" dirty="0" err="1"/>
              <a:t>igrač</a:t>
            </a:r>
            <a:r>
              <a:rPr lang="en-US" sz="3000" dirty="0"/>
              <a:t> </a:t>
            </a:r>
            <a:r>
              <a:rPr lang="en-US" sz="3000" dirty="0" err="1"/>
              <a:t>ga</a:t>
            </a:r>
            <a:r>
              <a:rPr lang="en-US" sz="3000" dirty="0"/>
              <a:t> </a:t>
            </a:r>
            <a:r>
              <a:rPr lang="en-US" sz="3000" dirty="0" err="1"/>
              <a:t>pomiče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bilo</a:t>
            </a:r>
            <a:r>
              <a:rPr lang="en-US" sz="3000" dirty="0" smtClean="0"/>
              <a:t> </a:t>
            </a:r>
            <a:r>
              <a:rPr lang="en-US" sz="3000" dirty="0" err="1"/>
              <a:t>koje</a:t>
            </a:r>
            <a:r>
              <a:rPr lang="en-US" sz="3000" dirty="0"/>
              <a:t> </a:t>
            </a:r>
            <a:r>
              <a:rPr lang="en-US" sz="3000" dirty="0" err="1" smtClean="0"/>
              <a:t>susjedno</a:t>
            </a:r>
            <a:r>
              <a:rPr lang="ta-IN" sz="3000" dirty="0"/>
              <a:t> </a:t>
            </a:r>
            <a:r>
              <a:rPr lang="en-US" sz="3000" dirty="0" err="1" smtClean="0"/>
              <a:t>polje</a:t>
            </a:r>
            <a:r>
              <a:rPr lang="en-US" sz="3000" dirty="0"/>
              <a:t>. </a:t>
            </a:r>
            <a:r>
              <a:rPr lang="en-US" sz="3000" dirty="0" err="1"/>
              <a:t>Gusar</a:t>
            </a:r>
            <a:r>
              <a:rPr lang="en-US" sz="3000" dirty="0"/>
              <a:t> je </a:t>
            </a:r>
            <a:r>
              <a:rPr lang="en-US" sz="3000" dirty="0" err="1"/>
              <a:t>brži</a:t>
            </a:r>
            <a:r>
              <a:rPr lang="en-US" sz="3000" dirty="0"/>
              <a:t> 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smtClean="0"/>
              <a:t>od </a:t>
            </a:r>
            <a:r>
              <a:rPr lang="en-US" sz="3000" dirty="0" err="1"/>
              <a:t>policajca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pomiče</a:t>
            </a:r>
            <a:r>
              <a:rPr lang="en-US" sz="3000" dirty="0"/>
              <a:t> se </a:t>
            </a:r>
            <a:r>
              <a:rPr lang="en-US" sz="3000" dirty="0" err="1"/>
              <a:t>za</a:t>
            </a:r>
            <a:r>
              <a:rPr lang="en-US" sz="3000" dirty="0"/>
              <a:t> </a:t>
            </a:r>
            <a:r>
              <a:rPr lang="en-US" sz="3000" dirty="0" err="1"/>
              <a:t>dva</a:t>
            </a:r>
            <a:r>
              <a:rPr lang="en-US" sz="3000" dirty="0"/>
              <a:t> </a:t>
            </a:r>
            <a:r>
              <a:rPr lang="en-US" sz="3000" dirty="0" err="1"/>
              <a:t>polja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r>
              <a:rPr lang="en-US" sz="3000" dirty="0" err="1"/>
              <a:t>Policajac</a:t>
            </a:r>
            <a:r>
              <a:rPr lang="en-US" sz="3000" dirty="0"/>
              <a:t> se ne </a:t>
            </a:r>
            <a:r>
              <a:rPr lang="en-US" sz="3000" dirty="0" err="1"/>
              <a:t>može</a:t>
            </a:r>
            <a:r>
              <a:rPr lang="en-US" sz="3000" dirty="0"/>
              <a:t> </a:t>
            </a:r>
            <a:r>
              <a:rPr lang="en-US" sz="3000" dirty="0" err="1"/>
              <a:t>pomaknuti</a:t>
            </a:r>
            <a:r>
              <a:rPr lang="en-US" sz="3000" dirty="0"/>
              <a:t> </a:t>
            </a:r>
            <a:r>
              <a:rPr lang="en-US" sz="3000" dirty="0" err="1"/>
              <a:t>ako</a:t>
            </a:r>
            <a:r>
              <a:rPr lang="en-US" sz="3000" dirty="0"/>
              <a:t> je 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susjedno</a:t>
            </a:r>
            <a:r>
              <a:rPr lang="en-US" sz="3000" dirty="0" smtClean="0"/>
              <a:t> </a:t>
            </a:r>
            <a:r>
              <a:rPr lang="en-US" sz="3000" dirty="0" err="1"/>
              <a:t>polje</a:t>
            </a:r>
            <a:r>
              <a:rPr lang="en-US" sz="3000" dirty="0"/>
              <a:t> </a:t>
            </a:r>
            <a:r>
              <a:rPr lang="en-US" sz="3000" dirty="0" err="1"/>
              <a:t>zauzeto</a:t>
            </a:r>
            <a:r>
              <a:rPr lang="en-US" sz="3000" dirty="0"/>
              <a:t>, </a:t>
            </a:r>
            <a:r>
              <a:rPr lang="en-US" sz="3000" dirty="0" err="1"/>
              <a:t>neovisno</a:t>
            </a:r>
            <a:r>
              <a:rPr lang="en-US" sz="3000" dirty="0"/>
              <a:t> o </a:t>
            </a:r>
            <a:r>
              <a:rPr lang="en-US" sz="3000" dirty="0" smtClean="0"/>
              <a:t>tome</a:t>
            </a:r>
            <a:endParaRPr lang="ta-IN" sz="3000" dirty="0" smtClean="0"/>
          </a:p>
          <a:p>
            <a:pPr marL="0" indent="0">
              <a:buNone/>
            </a:pPr>
            <a:r>
              <a:rPr lang="en-US" sz="3000" dirty="0" err="1" smtClean="0"/>
              <a:t>nalazi</a:t>
            </a:r>
            <a:r>
              <a:rPr lang="en-US" sz="3000" dirty="0" smtClean="0"/>
              <a:t> </a:t>
            </a:r>
            <a:r>
              <a:rPr lang="en-US" sz="3000" dirty="0"/>
              <a:t>li se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njemu</a:t>
            </a:r>
            <a:r>
              <a:rPr lang="en-US" sz="3000" dirty="0"/>
              <a:t> </a:t>
            </a:r>
            <a:r>
              <a:rPr lang="en-US" sz="3000" dirty="0" err="1"/>
              <a:t>policajac</a:t>
            </a:r>
            <a:r>
              <a:rPr lang="en-US" sz="3000" dirty="0"/>
              <a:t> </a:t>
            </a:r>
            <a:r>
              <a:rPr lang="en-US" sz="3000" dirty="0" err="1"/>
              <a:t>ili</a:t>
            </a:r>
            <a:r>
              <a:rPr lang="en-US" sz="3000" dirty="0"/>
              <a:t> </a:t>
            </a:r>
            <a:r>
              <a:rPr lang="en-US" sz="3000" dirty="0" err="1"/>
              <a:t>gusar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 smtClean="0"/>
              <a:t>Igra</a:t>
            </a:r>
            <a:r>
              <a:rPr lang="en-US" dirty="0" smtClean="0"/>
              <a:t> </a:t>
            </a:r>
            <a:r>
              <a:rPr lang="en-US" dirty="0" err="1"/>
              <a:t>završava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se </a:t>
            </a:r>
            <a:r>
              <a:rPr lang="en-US" dirty="0" err="1"/>
              <a:t>gusar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pomjeriti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stoji</a:t>
            </a:r>
            <a:r>
              <a:rPr lang="en-US" dirty="0"/>
              <a:t> </a:t>
            </a:r>
            <a:r>
              <a:rPr lang="en-US" dirty="0" err="1"/>
              <a:t>policajac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ta-IN" dirty="0" smtClean="0"/>
          </a:p>
        </p:txBody>
      </p:sp>
      <p:pic>
        <p:nvPicPr>
          <p:cNvPr id="4" name="Picture 3" descr="Screenshot 2016-09-07 10.0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03" y="1784032"/>
            <a:ext cx="30353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poteza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policajcu</a:t>
            </a:r>
            <a:r>
              <a:rPr lang="en-US" dirty="0"/>
              <a:t> da bi </a:t>
            </a:r>
            <a:r>
              <a:rPr lang="en-US" dirty="0" err="1"/>
              <a:t>uhvatio</a:t>
            </a:r>
            <a:r>
              <a:rPr lang="en-US" dirty="0"/>
              <a:t> </a:t>
            </a:r>
            <a:r>
              <a:rPr lang="en-US" dirty="0" err="1"/>
              <a:t>gusara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2 </a:t>
            </a:r>
            <a:r>
              <a:rPr lang="en-US" sz="2800" dirty="0" err="1"/>
              <a:t>pomjeranja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3 </a:t>
            </a:r>
            <a:r>
              <a:rPr lang="en-US" sz="2800" dirty="0" err="1" smtClean="0"/>
              <a:t>pomjeranja</a:t>
            </a:r>
            <a:r>
              <a:rPr lang="en-US" sz="2800" dirty="0" smtClean="0"/>
              <a:t>.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/>
              <a:t> </a:t>
            </a:r>
            <a:r>
              <a:rPr lang="en-US" sz="2800" dirty="0" err="1"/>
              <a:t>nakon</a:t>
            </a:r>
            <a:r>
              <a:rPr lang="en-US" sz="2800" dirty="0"/>
              <a:t> 5 </a:t>
            </a:r>
            <a:r>
              <a:rPr lang="en-US" sz="2800" dirty="0" err="1" smtClean="0"/>
              <a:t>pomjeranja</a:t>
            </a:r>
            <a:r>
              <a:rPr lang="en-US" sz="2800" dirty="0" smtClean="0"/>
              <a:t>.</a:t>
            </a:r>
            <a:endParaRPr lang="ta-IN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Policajac</a:t>
            </a:r>
            <a:r>
              <a:rPr lang="en-US" sz="2800" dirty="0" smtClean="0"/>
              <a:t> </a:t>
            </a:r>
            <a:r>
              <a:rPr lang="en-US" sz="2800" dirty="0" err="1"/>
              <a:t>nikada</a:t>
            </a:r>
            <a:r>
              <a:rPr lang="en-US" sz="2800" dirty="0"/>
              <a:t> </a:t>
            </a:r>
            <a:r>
              <a:rPr lang="en-US" sz="2800" dirty="0" err="1"/>
              <a:t>neće</a:t>
            </a:r>
            <a:r>
              <a:rPr lang="en-US" sz="2800" dirty="0"/>
              <a:t> </a:t>
            </a:r>
            <a:r>
              <a:rPr lang="en-US" sz="2800" dirty="0" err="1"/>
              <a:t>uhvatiti</a:t>
            </a:r>
            <a:r>
              <a:rPr lang="en-US" sz="2800" dirty="0"/>
              <a:t> </a:t>
            </a:r>
            <a:r>
              <a:rPr lang="en-US" sz="2800" dirty="0" err="1"/>
              <a:t>gusara</a:t>
            </a:r>
            <a:r>
              <a:rPr lang="en-US" sz="2800" dirty="0" smtClean="0"/>
              <a:t>.</a:t>
            </a:r>
            <a:endParaRPr lang="ta-IN" sz="2800" dirty="0" smtClean="0"/>
          </a:p>
        </p:txBody>
      </p:sp>
      <p:pic>
        <p:nvPicPr>
          <p:cNvPr id="4" name="Picture 3" descr="Screenshot 2016-09-07 10.0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8" y="3721100"/>
            <a:ext cx="30353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5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3" y="91536"/>
            <a:ext cx="8299447" cy="617863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Haljina</a:t>
            </a:r>
            <a:r>
              <a:rPr lang="en-US" sz="4000" dirty="0"/>
              <a:t> </a:t>
            </a:r>
            <a:r>
              <a:rPr lang="en-US" sz="4000" dirty="0" err="1"/>
              <a:t>iz</a:t>
            </a:r>
            <a:r>
              <a:rPr lang="en-US" sz="4000" dirty="0"/>
              <a:t> </a:t>
            </a:r>
            <a:r>
              <a:rPr lang="en-US" sz="4000" dirty="0" err="1" smtClean="0"/>
              <a:t>snova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77" y="709399"/>
            <a:ext cx="8412223" cy="5416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Katarina </a:t>
            </a:r>
            <a:r>
              <a:rPr lang="en-US" sz="2800" dirty="0" err="1"/>
              <a:t>želu</a:t>
            </a:r>
            <a:r>
              <a:rPr lang="en-US" sz="2800" dirty="0"/>
              <a:t> </a:t>
            </a:r>
            <a:r>
              <a:rPr lang="en-US" sz="2800" dirty="0" err="1"/>
              <a:t>kupiti</a:t>
            </a:r>
            <a:r>
              <a:rPr lang="en-US" sz="2800" dirty="0"/>
              <a:t> </a:t>
            </a:r>
            <a:r>
              <a:rPr lang="en-US" sz="2800" dirty="0" err="1"/>
              <a:t>haljinu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snova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Haljina</a:t>
            </a:r>
            <a:r>
              <a:rPr lang="en-US" sz="2800" dirty="0"/>
              <a:t> </a:t>
            </a:r>
            <a:r>
              <a:rPr lang="en-US" sz="2800" dirty="0" err="1"/>
              <a:t>mora</a:t>
            </a:r>
            <a:r>
              <a:rPr lang="en-US" sz="2800" dirty="0"/>
              <a:t> </a:t>
            </a:r>
            <a:r>
              <a:rPr lang="en-US" sz="2800" dirty="0" err="1"/>
              <a:t>imati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kratke</a:t>
            </a:r>
            <a:r>
              <a:rPr lang="en-US" sz="2800" dirty="0"/>
              <a:t> </a:t>
            </a:r>
            <a:r>
              <a:rPr lang="en-US" sz="2800" dirty="0" err="1"/>
              <a:t>rukave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više</a:t>
            </a:r>
            <a:r>
              <a:rPr lang="en-US" sz="2800" dirty="0"/>
              <a:t> od 3 </a:t>
            </a:r>
            <a:r>
              <a:rPr lang="en-US" sz="2800" dirty="0" err="1"/>
              <a:t>gumba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zvjezdice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rukavima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Trgovine</a:t>
            </a:r>
            <a:r>
              <a:rPr lang="en-US" sz="2800" dirty="0"/>
              <a:t> u </a:t>
            </a:r>
            <a:r>
              <a:rPr lang="en-US" sz="2800" dirty="0" err="1"/>
              <a:t>Beavergradu</a:t>
            </a:r>
            <a:r>
              <a:rPr lang="en-US" sz="2800" dirty="0"/>
              <a:t>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smtClean="0"/>
              <a:t>u </a:t>
            </a:r>
            <a:r>
              <a:rPr lang="en-US" sz="2800" dirty="0" err="1"/>
              <a:t>ponudi</a:t>
            </a:r>
            <a:r>
              <a:rPr lang="en-US" sz="2800" dirty="0"/>
              <a:t> </a:t>
            </a:r>
            <a:r>
              <a:rPr lang="en-US" sz="2800" dirty="0" err="1"/>
              <a:t>sljedeće</a:t>
            </a:r>
            <a:r>
              <a:rPr lang="en-US" sz="2800" dirty="0"/>
              <a:t> </a:t>
            </a:r>
            <a:r>
              <a:rPr lang="en-US" sz="2800" dirty="0" err="1"/>
              <a:t>haljine</a:t>
            </a:r>
            <a:r>
              <a:rPr lang="en-US" sz="2800" dirty="0"/>
              <a:t>:</a:t>
            </a:r>
          </a:p>
        </p:txBody>
      </p:sp>
      <p:pic>
        <p:nvPicPr>
          <p:cNvPr id="4" name="Picture 3" descr="Screenshot 2016-09-07 10.0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3" y="3900281"/>
            <a:ext cx="3983004" cy="2328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6291" y="3900281"/>
            <a:ext cx="4278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 </a:t>
            </a:r>
            <a:r>
              <a:rPr lang="en-US" sz="2800" dirty="0" err="1"/>
              <a:t>kojoj</a:t>
            </a:r>
            <a:r>
              <a:rPr lang="en-US" sz="2800" dirty="0"/>
              <a:t> se od </a:t>
            </a:r>
            <a:r>
              <a:rPr lang="en-US" sz="2800" dirty="0" err="1"/>
              <a:t>ovih</a:t>
            </a:r>
            <a:r>
              <a:rPr lang="en-US" sz="2800" dirty="0"/>
              <a:t> </a:t>
            </a:r>
            <a:r>
              <a:rPr lang="en-US" sz="2800" dirty="0" err="1"/>
              <a:t>trgovina</a:t>
            </a:r>
            <a:r>
              <a:rPr lang="en-US" sz="2800" dirty="0"/>
              <a:t> </a:t>
            </a:r>
            <a:r>
              <a:rPr lang="en-US" sz="2800" dirty="0" err="1"/>
              <a:t>nalazi</a:t>
            </a:r>
            <a:r>
              <a:rPr lang="en-US" sz="2800" dirty="0"/>
              <a:t> </a:t>
            </a:r>
            <a:r>
              <a:rPr lang="en-US" sz="2800" dirty="0" err="1"/>
              <a:t>Katarinina</a:t>
            </a:r>
            <a:r>
              <a:rPr lang="en-US" sz="2800" dirty="0"/>
              <a:t> </a:t>
            </a:r>
            <a:r>
              <a:rPr lang="en-US" sz="2800" dirty="0" err="1"/>
              <a:t>haljina</a:t>
            </a:r>
            <a:r>
              <a:rPr lang="en-US" sz="2800" dirty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</a:t>
            </a:r>
            <a:r>
              <a:rPr lang="en-US" sz="2800" dirty="0"/>
              <a:t>&amp;</a:t>
            </a:r>
            <a:r>
              <a:rPr lang="en-US" sz="2800" dirty="0" smtClean="0"/>
              <a:t>B</a:t>
            </a:r>
            <a:endParaRPr lang="ta-IN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BeaverYorker</a:t>
            </a:r>
            <a:endParaRPr lang="ta-IN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BeaverNova</a:t>
            </a:r>
            <a:endParaRPr lang="ta-IN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Tom </a:t>
            </a:r>
            <a:r>
              <a:rPr lang="en-US" sz="2800" dirty="0" err="1"/>
              <a:t>Teaver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06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Jezera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796"/>
            <a:ext cx="8229600" cy="5199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Dabar</a:t>
            </a:r>
            <a:r>
              <a:rPr lang="en-US" sz="2800" dirty="0" smtClean="0"/>
              <a:t> </a:t>
            </a:r>
            <a:r>
              <a:rPr lang="en-US" sz="2800" dirty="0"/>
              <a:t>ide u </a:t>
            </a:r>
            <a:r>
              <a:rPr lang="en-US" sz="2800" dirty="0" err="1"/>
              <a:t>posjet</a:t>
            </a:r>
            <a:r>
              <a:rPr lang="en-US" sz="2800" dirty="0"/>
              <a:t> </a:t>
            </a:r>
            <a:r>
              <a:rPr lang="en-US" sz="2800" dirty="0" err="1"/>
              <a:t>prijateljima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žive</a:t>
            </a:r>
            <a:r>
              <a:rPr lang="en-US" sz="2800" dirty="0"/>
              <a:t> u 8 </a:t>
            </a:r>
            <a:r>
              <a:rPr lang="en-US" sz="2800" dirty="0" err="1"/>
              <a:t>jezera</a:t>
            </a:r>
            <a:r>
              <a:rPr lang="en-US" sz="2800" dirty="0"/>
              <a:t>.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svakog</a:t>
            </a:r>
            <a:r>
              <a:rPr lang="en-US" sz="2800" dirty="0"/>
              <a:t> </a:t>
            </a:r>
            <a:r>
              <a:rPr lang="en-US" sz="2800" dirty="0" err="1"/>
              <a:t>jezera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plivati</a:t>
            </a:r>
            <a:r>
              <a:rPr lang="en-US" sz="2800" dirty="0"/>
              <a:t> u </a:t>
            </a:r>
            <a:r>
              <a:rPr lang="en-US" sz="2800" dirty="0" err="1"/>
              <a:t>susjedno</a:t>
            </a:r>
            <a:r>
              <a:rPr lang="en-US" sz="2800" dirty="0"/>
              <a:t> </a:t>
            </a:r>
            <a:r>
              <a:rPr lang="en-US" sz="2800" dirty="0" err="1"/>
              <a:t>jezero</a:t>
            </a:r>
            <a:r>
              <a:rPr lang="en-US" sz="2800" dirty="0"/>
              <a:t>, </a:t>
            </a:r>
            <a:r>
              <a:rPr lang="en-US" sz="2800" dirty="0" err="1"/>
              <a:t>kako</a:t>
            </a:r>
            <a:r>
              <a:rPr lang="en-US" sz="2800" dirty="0"/>
              <a:t> je </a:t>
            </a:r>
            <a:r>
              <a:rPr lang="en-US" sz="2800" dirty="0" err="1"/>
              <a:t>prikazano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slikama</a:t>
            </a:r>
            <a:r>
              <a:rPr lang="en-US" sz="2800" dirty="0"/>
              <a:t>. </a:t>
            </a:r>
            <a:r>
              <a:rPr lang="en-US" sz="2800" dirty="0" err="1"/>
              <a:t>Slika</a:t>
            </a:r>
            <a:r>
              <a:rPr lang="en-US" sz="2800" dirty="0"/>
              <a:t> </a:t>
            </a:r>
            <a:r>
              <a:rPr lang="en-US" sz="2800" dirty="0" err="1"/>
              <a:t>prikazuje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koliko</a:t>
            </a:r>
            <a:r>
              <a:rPr lang="en-US" sz="2800" dirty="0"/>
              <a:t> </a:t>
            </a:r>
            <a:r>
              <a:rPr lang="en-US" sz="2800" dirty="0" err="1"/>
              <a:t>prijatelja</a:t>
            </a:r>
            <a:r>
              <a:rPr lang="en-US" sz="2800" dirty="0"/>
              <a:t> </a:t>
            </a:r>
            <a:r>
              <a:rPr lang="en-US" sz="2800" dirty="0" err="1"/>
              <a:t>ima</a:t>
            </a:r>
            <a:r>
              <a:rPr lang="en-US" sz="2800" dirty="0"/>
              <a:t> u </a:t>
            </a:r>
            <a:r>
              <a:rPr lang="en-US" sz="2800" dirty="0" err="1"/>
              <a:t>svakom</a:t>
            </a:r>
            <a:r>
              <a:rPr lang="en-US" sz="2800" dirty="0"/>
              <a:t> </a:t>
            </a:r>
            <a:r>
              <a:rPr lang="en-US" sz="2800" dirty="0" err="1"/>
              <a:t>jezeru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plivati</a:t>
            </a:r>
            <a:r>
              <a:rPr lang="en-US" sz="2800" dirty="0"/>
              <a:t> u 4 </a:t>
            </a:r>
            <a:r>
              <a:rPr lang="en-US" sz="2800" dirty="0" err="1"/>
              <a:t>različita</a:t>
            </a:r>
            <a:r>
              <a:rPr lang="en-US" sz="2800" dirty="0"/>
              <a:t> </a:t>
            </a:r>
            <a:r>
              <a:rPr lang="en-US" sz="2800" dirty="0" err="1"/>
              <a:t>jezera</a:t>
            </a:r>
            <a:r>
              <a:rPr lang="en-US" sz="2800" dirty="0"/>
              <a:t>, </a:t>
            </a:r>
            <a:r>
              <a:rPr lang="en-US" sz="2800" dirty="0" err="1"/>
              <a:t>koliko</a:t>
            </a:r>
            <a:r>
              <a:rPr lang="en-US" sz="2800" dirty="0"/>
              <a:t> </a:t>
            </a:r>
            <a:r>
              <a:rPr lang="en-US" sz="2800" dirty="0" err="1"/>
              <a:t>najviše</a:t>
            </a:r>
            <a:r>
              <a:rPr lang="en-US" sz="2800" dirty="0"/>
              <a:t> </a:t>
            </a:r>
            <a:r>
              <a:rPr lang="en-US" sz="2800" dirty="0" err="1"/>
              <a:t>prijatelja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posjetiti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r>
              <a:rPr lang="en-US" sz="2800" dirty="0" smtClean="0"/>
              <a:t>25</a:t>
            </a:r>
            <a:endParaRPr lang="ta-IN" sz="2800" dirty="0"/>
          </a:p>
          <a:p>
            <a:r>
              <a:rPr lang="en-US" sz="2800" dirty="0" smtClean="0"/>
              <a:t>23</a:t>
            </a:r>
            <a:endParaRPr lang="ta-IN" sz="2800" dirty="0"/>
          </a:p>
          <a:p>
            <a:r>
              <a:rPr lang="en-US" sz="2800" dirty="0" smtClean="0"/>
              <a:t>30</a:t>
            </a:r>
            <a:endParaRPr lang="ta-IN" sz="2800" dirty="0"/>
          </a:p>
          <a:p>
            <a:r>
              <a:rPr lang="en-US" sz="2800" dirty="0" smtClean="0"/>
              <a:t>12</a:t>
            </a:r>
            <a:endParaRPr lang="en-US" sz="2800" dirty="0"/>
          </a:p>
        </p:txBody>
      </p:sp>
      <p:pic>
        <p:nvPicPr>
          <p:cNvPr id="4" name="Picture 3" descr="Screenshot 2016-09-07 10.12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83" y="3272389"/>
            <a:ext cx="3594746" cy="32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2" y="102245"/>
            <a:ext cx="8345792" cy="5879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Jezera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05" y="690157"/>
            <a:ext cx="8785280" cy="616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Gradski</a:t>
            </a:r>
            <a:r>
              <a:rPr lang="en-US" sz="2800" dirty="0" smtClean="0"/>
              <a:t> </a:t>
            </a:r>
            <a:r>
              <a:rPr lang="en-US" sz="2800" dirty="0"/>
              <a:t>park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veliko</a:t>
            </a:r>
            <a:r>
              <a:rPr lang="en-US" sz="2800" dirty="0"/>
              <a:t> </a:t>
            </a:r>
            <a:r>
              <a:rPr lang="en-US" sz="2800" dirty="0" err="1" smtClean="0"/>
              <a:t>jezero</a:t>
            </a:r>
            <a:r>
              <a:rPr lang="ta-IN" sz="2800" dirty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/>
              <a:t>mnogo</a:t>
            </a:r>
            <a:r>
              <a:rPr lang="en-US" sz="2800" dirty="0"/>
              <a:t> </a:t>
            </a:r>
            <a:r>
              <a:rPr lang="en-US" sz="2800" dirty="0" err="1"/>
              <a:t>manjih</a:t>
            </a:r>
            <a:r>
              <a:rPr lang="en-US" sz="2800" dirty="0"/>
              <a:t> </a:t>
            </a:r>
            <a:r>
              <a:rPr lang="en-US" sz="2800" dirty="0" err="1"/>
              <a:t>otoka</a:t>
            </a:r>
            <a:r>
              <a:rPr lang="en-US" sz="2800" dirty="0"/>
              <a:t>. S </a:t>
            </a:r>
            <a:r>
              <a:rPr lang="en-US" sz="2800" dirty="0" err="1"/>
              <a:t>otoka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otok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se </a:t>
            </a:r>
            <a:r>
              <a:rPr lang="en-US" sz="2800" dirty="0" err="1"/>
              <a:t>prijeći</a:t>
            </a:r>
            <a:r>
              <a:rPr lang="en-US" sz="2800" dirty="0"/>
              <a:t> </a:t>
            </a:r>
            <a:r>
              <a:rPr lang="en-US" sz="2800" dirty="0" err="1"/>
              <a:t>besplatno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plaćanjem</a:t>
            </a:r>
            <a:r>
              <a:rPr lang="en-US" sz="2800" dirty="0"/>
              <a:t> </a:t>
            </a:r>
            <a:r>
              <a:rPr lang="en-US" sz="2800" dirty="0" err="1"/>
              <a:t>mostarine</a:t>
            </a:r>
            <a:r>
              <a:rPr lang="en-US" sz="2800" dirty="0"/>
              <a:t>. </a:t>
            </a:r>
            <a:r>
              <a:rPr lang="en-US" sz="2800" dirty="0" err="1"/>
              <a:t>Mostovi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kojih</a:t>
            </a:r>
            <a:r>
              <a:rPr lang="en-US" sz="2800" dirty="0"/>
              <a:t> se ne </a:t>
            </a:r>
            <a:r>
              <a:rPr lang="en-US" sz="2800" dirty="0" err="1"/>
              <a:t>plaća</a:t>
            </a:r>
            <a:r>
              <a:rPr lang="en-US" sz="2800" dirty="0"/>
              <a:t> </a:t>
            </a:r>
            <a:r>
              <a:rPr lang="en-US" sz="2800" dirty="0" err="1"/>
              <a:t>mostarina</a:t>
            </a:r>
            <a:r>
              <a:rPr lang="en-US" sz="2800" dirty="0"/>
              <a:t> </a:t>
            </a:r>
            <a:r>
              <a:rPr lang="en-US" sz="2800" dirty="0" err="1"/>
              <a:t>obilježeni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punom</a:t>
            </a:r>
            <a:r>
              <a:rPr lang="en-US" sz="2800" dirty="0"/>
              <a:t> </a:t>
            </a:r>
            <a:r>
              <a:rPr lang="en-US" sz="2800" dirty="0" err="1"/>
              <a:t>linijom</a:t>
            </a:r>
            <a:r>
              <a:rPr lang="en-US" sz="2800" dirty="0"/>
              <a:t>. </a:t>
            </a:r>
            <a:r>
              <a:rPr lang="en-US" sz="2800" dirty="0" err="1"/>
              <a:t>Mostovi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kojih</a:t>
            </a:r>
            <a:r>
              <a:rPr lang="en-US" sz="2800" dirty="0"/>
              <a:t> se </a:t>
            </a:r>
            <a:r>
              <a:rPr lang="en-US" sz="2800" dirty="0" err="1"/>
              <a:t>plaća</a:t>
            </a:r>
            <a:r>
              <a:rPr lang="en-US" sz="2800" dirty="0"/>
              <a:t> </a:t>
            </a:r>
            <a:r>
              <a:rPr lang="en-US" sz="2800" dirty="0" err="1"/>
              <a:t>mostarina</a:t>
            </a:r>
            <a:r>
              <a:rPr lang="en-US" sz="2800" dirty="0"/>
              <a:t> </a:t>
            </a:r>
            <a:r>
              <a:rPr lang="en-US" sz="2800" dirty="0" err="1"/>
              <a:t>obilježeni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isprekidanom</a:t>
            </a:r>
            <a:r>
              <a:rPr lang="en-US" sz="2800" dirty="0"/>
              <a:t> </a:t>
            </a:r>
            <a:r>
              <a:rPr lang="en-US" sz="2800" dirty="0" err="1"/>
              <a:t>linijom</a:t>
            </a:r>
            <a:r>
              <a:rPr lang="en-US" sz="2800" dirty="0"/>
              <a:t>. Fran </a:t>
            </a:r>
            <a:r>
              <a:rPr lang="en-US" sz="2800" dirty="0" err="1"/>
              <a:t>želi</a:t>
            </a:r>
            <a:r>
              <a:rPr lang="en-US" sz="2800" dirty="0"/>
              <a:t> </a:t>
            </a:r>
            <a:r>
              <a:rPr lang="en-US" sz="2800" dirty="0" err="1"/>
              <a:t>prošetati</a:t>
            </a:r>
            <a:r>
              <a:rPr lang="en-US" sz="2800" dirty="0"/>
              <a:t> od </a:t>
            </a:r>
            <a:r>
              <a:rPr lang="en-US" sz="2800" dirty="0" err="1"/>
              <a:t>otoka</a:t>
            </a:r>
            <a:r>
              <a:rPr lang="en-US" sz="2800" dirty="0"/>
              <a:t> s </a:t>
            </a:r>
            <a:r>
              <a:rPr lang="en-US" sz="2800" dirty="0" err="1"/>
              <a:t>kućom</a:t>
            </a:r>
            <a:r>
              <a:rPr lang="en-US" sz="2800" dirty="0"/>
              <a:t> do </a:t>
            </a:r>
            <a:r>
              <a:rPr lang="en-US" sz="2800" dirty="0" err="1"/>
              <a:t>otoka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šumom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dovoljno</a:t>
            </a:r>
            <a:r>
              <a:rPr lang="en-US" sz="2800" dirty="0"/>
              <a:t> </a:t>
            </a:r>
            <a:r>
              <a:rPr lang="en-US" sz="2800" dirty="0" err="1"/>
              <a:t>novca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mostarine</a:t>
            </a:r>
            <a:r>
              <a:rPr lang="en-US" sz="2800" dirty="0"/>
              <a:t>.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smtClean="0"/>
              <a:t>Koji </a:t>
            </a:r>
            <a:r>
              <a:rPr lang="en-US" sz="2800" dirty="0"/>
              <a:t>je </a:t>
            </a:r>
            <a:r>
              <a:rPr lang="en-US" sz="2800" dirty="0" err="1"/>
              <a:t>najmanji</a:t>
            </a:r>
            <a:r>
              <a:rPr lang="en-US" sz="2800" dirty="0"/>
              <a:t> </a:t>
            </a:r>
            <a:r>
              <a:rPr lang="en-US" sz="2800" dirty="0" err="1"/>
              <a:t>mogući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mostova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Fran </a:t>
            </a:r>
            <a:r>
              <a:rPr lang="en-US" sz="2800" dirty="0" err="1"/>
              <a:t>preći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r>
              <a:rPr lang="ta-IN" sz="2800" dirty="0" smtClean="0"/>
              <a:t>4</a:t>
            </a:r>
          </a:p>
          <a:p>
            <a:r>
              <a:rPr lang="ta-IN" sz="2800" dirty="0" smtClean="0"/>
              <a:t>5</a:t>
            </a:r>
          </a:p>
          <a:p>
            <a:r>
              <a:rPr lang="ta-IN" sz="2800" dirty="0" smtClean="0"/>
              <a:t>6</a:t>
            </a:r>
          </a:p>
          <a:p>
            <a:r>
              <a:rPr lang="ta-IN" sz="2800" dirty="0" smtClean="0"/>
              <a:t>7</a:t>
            </a:r>
            <a:endParaRPr lang="en-US" sz="2800" dirty="0"/>
          </a:p>
        </p:txBody>
      </p:sp>
      <p:pic>
        <p:nvPicPr>
          <p:cNvPr id="4" name="Picture 3" descr="Screenshot 2016-09-07 10.1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2" y="4330364"/>
            <a:ext cx="4616831" cy="21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0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Krava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Kojim</a:t>
            </a:r>
            <a:r>
              <a:rPr lang="en-US" sz="2800" dirty="0" smtClean="0"/>
              <a:t> </a:t>
            </a:r>
            <a:r>
              <a:rPr lang="en-US" sz="2800" dirty="0" err="1"/>
              <a:t>putem</a:t>
            </a:r>
            <a:r>
              <a:rPr lang="en-US" sz="2800" dirty="0"/>
              <a:t> </a:t>
            </a:r>
            <a:r>
              <a:rPr lang="en-US" sz="2800" dirty="0" err="1" smtClean="0"/>
              <a:t>napojiti</a:t>
            </a:r>
            <a:r>
              <a:rPr lang="en-US" sz="2800" dirty="0" smtClean="0"/>
              <a:t> </a:t>
            </a:r>
            <a:endParaRPr lang="ta-IN" sz="2800" dirty="0" smtClean="0"/>
          </a:p>
          <a:p>
            <a:pPr marL="0" indent="0">
              <a:buNone/>
            </a:pPr>
            <a:r>
              <a:rPr lang="en-US" sz="2800" dirty="0" err="1" smtClean="0"/>
              <a:t>kravu</a:t>
            </a:r>
            <a:r>
              <a:rPr lang="en-US" sz="2800" dirty="0" smtClean="0"/>
              <a:t>?</a:t>
            </a:r>
            <a:endParaRPr lang="ta-IN" sz="2800" dirty="0" smtClean="0"/>
          </a:p>
          <a:p>
            <a:pPr marL="0" indent="0">
              <a:buNone/>
            </a:pPr>
            <a:endParaRPr lang="ta-IN" sz="2800" dirty="0" smtClean="0"/>
          </a:p>
          <a:p>
            <a:r>
              <a:rPr lang="ta-IN" sz="2800" dirty="0" smtClean="0"/>
              <a:t>1</a:t>
            </a:r>
          </a:p>
          <a:p>
            <a:r>
              <a:rPr lang="ta-IN" sz="2800" dirty="0" smtClean="0"/>
              <a:t>2</a:t>
            </a:r>
          </a:p>
          <a:p>
            <a:r>
              <a:rPr lang="ta-IN" sz="2800" dirty="0" smtClean="0"/>
              <a:t>3</a:t>
            </a:r>
          </a:p>
          <a:p>
            <a:r>
              <a:rPr lang="ta-IN" sz="2800" dirty="0" smtClean="0"/>
              <a:t>4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Screenshot 2016-09-07 10.1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84" y="446813"/>
            <a:ext cx="4644216" cy="60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84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56" y="82308"/>
            <a:ext cx="7322770" cy="870110"/>
          </a:xfrm>
        </p:spPr>
        <p:txBody>
          <a:bodyPr/>
          <a:lstStyle/>
          <a:p>
            <a:r>
              <a:rPr lang="en-US" dirty="0" err="1"/>
              <a:t>Krivi</a:t>
            </a:r>
            <a:r>
              <a:rPr lang="en-US" dirty="0"/>
              <a:t> </a:t>
            </a:r>
            <a:r>
              <a:rPr lang="en-US" dirty="0" err="1"/>
              <a:t>šešir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418"/>
            <a:ext cx="8229600" cy="5173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Anna, Bert, David </a:t>
            </a:r>
            <a:r>
              <a:rPr lang="en-US" sz="2800" dirty="0" err="1"/>
              <a:t>i</a:t>
            </a:r>
            <a:r>
              <a:rPr lang="en-US" sz="2800" dirty="0"/>
              <a:t> Emily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pravila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oblačenje</a:t>
            </a:r>
            <a:r>
              <a:rPr lang="en-US" sz="2800" dirty="0"/>
              <a:t>. </a:t>
            </a:r>
            <a:r>
              <a:rPr lang="en-US" sz="2800" dirty="0" err="1" smtClean="0"/>
              <a:t>Obično</a:t>
            </a:r>
            <a:r>
              <a:rPr lang="en-US" sz="2800" dirty="0"/>
              <a:t>, nose </a:t>
            </a:r>
            <a:r>
              <a:rPr lang="en-US" sz="2800" dirty="0" err="1"/>
              <a:t>šešir</a:t>
            </a:r>
            <a:r>
              <a:rPr lang="en-US" sz="2800" dirty="0"/>
              <a:t> </a:t>
            </a:r>
            <a:r>
              <a:rPr lang="en-US" sz="2800" dirty="0" err="1"/>
              <a:t>svoje</a:t>
            </a:r>
            <a:r>
              <a:rPr lang="en-US" sz="2800" dirty="0"/>
              <a:t> </a:t>
            </a:r>
            <a:r>
              <a:rPr lang="en-US" sz="2800" dirty="0" err="1"/>
              <a:t>omiljene</a:t>
            </a:r>
            <a:r>
              <a:rPr lang="en-US" sz="2800" dirty="0"/>
              <a:t> </a:t>
            </a:r>
            <a:r>
              <a:rPr lang="en-US" sz="2800" dirty="0" err="1" smtClean="0"/>
              <a:t>boje</a:t>
            </a:r>
            <a:r>
              <a:rPr lang="ta-IN" sz="2800" dirty="0" smtClean="0"/>
              <a:t>. </a:t>
            </a:r>
            <a:r>
              <a:rPr lang="en-US" sz="2800" dirty="0" err="1" smtClean="0"/>
              <a:t>Bojamajice</a:t>
            </a:r>
            <a:r>
              <a:rPr lang="en-US" sz="2800" dirty="0" smtClean="0"/>
              <a:t> </a:t>
            </a:r>
            <a:r>
              <a:rPr lang="en-US" sz="2800" dirty="0"/>
              <a:t>ne </a:t>
            </a:r>
            <a:r>
              <a:rPr lang="en-US" sz="2800" dirty="0" err="1"/>
              <a:t>smije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ista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boja</a:t>
            </a:r>
            <a:r>
              <a:rPr lang="en-US" sz="2800" dirty="0"/>
              <a:t> </a:t>
            </a:r>
            <a:r>
              <a:rPr lang="en-US" sz="2800" dirty="0" err="1"/>
              <a:t>šešira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 smtClean="0"/>
              <a:t>Jedan</a:t>
            </a:r>
            <a:r>
              <a:rPr lang="en-US" sz="2800" dirty="0" smtClean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,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zabave</a:t>
            </a:r>
            <a:r>
              <a:rPr lang="en-US" sz="2800" dirty="0"/>
              <a:t>, </a:t>
            </a:r>
            <a:r>
              <a:rPr lang="en-US" sz="2800" dirty="0" err="1"/>
              <a:t>zamijenili</a:t>
            </a:r>
            <a:r>
              <a:rPr lang="en-US" sz="2800" dirty="0"/>
              <a:t> </a:t>
            </a:r>
            <a:r>
              <a:rPr lang="en-US" sz="2800" dirty="0" err="1"/>
              <a:t>šešire</a:t>
            </a:r>
            <a:r>
              <a:rPr lang="en-US" sz="2800" dirty="0"/>
              <a:t>. </a:t>
            </a:r>
            <a:r>
              <a:rPr lang="en-US" sz="2800" dirty="0" err="1"/>
              <a:t>Nitko</a:t>
            </a:r>
            <a:r>
              <a:rPr lang="en-US" sz="2800" dirty="0"/>
              <a:t> ne </a:t>
            </a:r>
            <a:r>
              <a:rPr lang="en-US" sz="2800" dirty="0" err="1"/>
              <a:t>nosi</a:t>
            </a:r>
            <a:r>
              <a:rPr lang="en-US" sz="2800" dirty="0"/>
              <a:t> </a:t>
            </a:r>
            <a:r>
              <a:rPr lang="en-US" sz="2800" dirty="0" err="1"/>
              <a:t>šešir</a:t>
            </a:r>
            <a:r>
              <a:rPr lang="en-US" sz="2800" dirty="0"/>
              <a:t> </a:t>
            </a:r>
            <a:r>
              <a:rPr lang="en-US" sz="2800" dirty="0" err="1"/>
              <a:t>svoje</a:t>
            </a:r>
            <a:r>
              <a:rPr lang="en-US" sz="2800" dirty="0"/>
              <a:t> </a:t>
            </a:r>
            <a:r>
              <a:rPr lang="en-US" sz="2800" dirty="0" err="1"/>
              <a:t>omiljene</a:t>
            </a:r>
            <a:r>
              <a:rPr lang="en-US" sz="2800" dirty="0"/>
              <a:t> </a:t>
            </a:r>
            <a:r>
              <a:rPr lang="en-US" sz="2800" dirty="0" err="1"/>
              <a:t>boje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Koji je </a:t>
            </a:r>
            <a:r>
              <a:rPr lang="en-US" sz="2800" dirty="0" err="1"/>
              <a:t>dabar</a:t>
            </a:r>
            <a:r>
              <a:rPr lang="en-US" sz="2800" dirty="0"/>
              <a:t> </a:t>
            </a:r>
            <a:r>
              <a:rPr lang="en-US" sz="2800" dirty="0" err="1"/>
              <a:t>vlasnik</a:t>
            </a:r>
            <a:r>
              <a:rPr lang="en-US" sz="2800" dirty="0"/>
              <a:t> </a:t>
            </a:r>
            <a:r>
              <a:rPr lang="en-US" sz="2800" dirty="0" err="1"/>
              <a:t>zelenog</a:t>
            </a:r>
            <a:r>
              <a:rPr lang="en-US" sz="2800" dirty="0"/>
              <a:t> </a:t>
            </a:r>
            <a:r>
              <a:rPr lang="en-US" sz="2800" dirty="0" err="1"/>
              <a:t>šešira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is-IS" sz="2800" dirty="0" smtClean="0"/>
              <a:t>Anna</a:t>
            </a:r>
            <a:endParaRPr lang="ta-IN" sz="2800" dirty="0"/>
          </a:p>
          <a:p>
            <a:r>
              <a:rPr lang="is-IS" sz="2800" dirty="0" smtClean="0"/>
              <a:t>Bert</a:t>
            </a:r>
            <a:endParaRPr lang="ta-IN" sz="2800" dirty="0" smtClean="0"/>
          </a:p>
          <a:p>
            <a:r>
              <a:rPr lang="en-US" sz="2800" dirty="0" smtClean="0"/>
              <a:t>David</a:t>
            </a:r>
            <a:endParaRPr lang="ta-IN" sz="2800" dirty="0" smtClean="0"/>
          </a:p>
          <a:p>
            <a:r>
              <a:rPr lang="en-US" sz="2800" dirty="0" smtClean="0"/>
              <a:t>Emily</a:t>
            </a:r>
            <a:endParaRPr lang="en-US" sz="2800" dirty="0"/>
          </a:p>
        </p:txBody>
      </p:sp>
      <p:pic>
        <p:nvPicPr>
          <p:cNvPr id="4" name="Picture 3" descr="Screenshot 2016-09-07 10.2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43" y="3981499"/>
            <a:ext cx="5588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7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51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Dodatne informacije su na portalu ucitelji.hr</a:t>
            </a:r>
            <a:br>
              <a:rPr lang="hr-HR" sz="3600" dirty="0" smtClean="0"/>
            </a:br>
            <a:r>
              <a:rPr lang="hr-HR" sz="3600" dirty="0" smtClean="0">
                <a:hlinkClick r:id="rId2"/>
              </a:rPr>
              <a:t>http</a:t>
            </a:r>
            <a:r>
              <a:rPr lang="hr-HR" sz="3600" dirty="0">
                <a:hlinkClick r:id="rId2"/>
              </a:rPr>
              <a:t>://</a:t>
            </a:r>
            <a:r>
              <a:rPr lang="hr-HR" sz="3600" dirty="0" smtClean="0">
                <a:hlinkClick r:id="rId2"/>
              </a:rPr>
              <a:t>www.ucitelji.hr/Naslovnica/Dabar.aspx</a:t>
            </a:r>
            <a:r>
              <a:rPr lang="hr-HR" sz="3600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63" y="1694729"/>
            <a:ext cx="3700074" cy="434587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37" y="5484334"/>
            <a:ext cx="2370998" cy="11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36" y="274638"/>
            <a:ext cx="8114764" cy="697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Abacus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540"/>
            <a:ext cx="8229600" cy="505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Kineski</a:t>
            </a:r>
            <a:r>
              <a:rPr lang="en-US" dirty="0" smtClean="0"/>
              <a:t> </a:t>
            </a:r>
            <a:r>
              <a:rPr lang="en-US" dirty="0" err="1"/>
              <a:t>abakus</a:t>
            </a:r>
            <a:r>
              <a:rPr lang="en-US" dirty="0"/>
              <a:t> </a:t>
            </a:r>
            <a:r>
              <a:rPr lang="en-US" dirty="0" err="1"/>
              <a:t>prikazan</a:t>
            </a:r>
            <a:r>
              <a:rPr lang="en-US" dirty="0"/>
              <a:t> je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kuglice</a:t>
            </a:r>
            <a:r>
              <a:rPr lang="en-US" dirty="0"/>
              <a:t> u </a:t>
            </a:r>
            <a:r>
              <a:rPr lang="en-US" dirty="0" err="1"/>
              <a:t>gornjem</a:t>
            </a:r>
            <a:r>
              <a:rPr lang="en-US" dirty="0"/>
              <a:t> </a:t>
            </a:r>
            <a:r>
              <a:rPr lang="en-US" dirty="0" err="1"/>
              <a:t>dijelu</a:t>
            </a:r>
            <a:r>
              <a:rPr lang="en-US" dirty="0"/>
              <a:t> </a:t>
            </a:r>
            <a:r>
              <a:rPr lang="en-US" dirty="0" err="1"/>
              <a:t>abakusa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5, a </a:t>
            </a:r>
            <a:r>
              <a:rPr lang="en-US" dirty="0" err="1"/>
              <a:t>kuglice</a:t>
            </a:r>
            <a:r>
              <a:rPr lang="en-US" dirty="0"/>
              <a:t> u </a:t>
            </a:r>
            <a:r>
              <a:rPr lang="en-US" dirty="0" err="1"/>
              <a:t>donjem</a:t>
            </a:r>
            <a:r>
              <a:rPr lang="en-US" dirty="0"/>
              <a:t> </a:t>
            </a:r>
            <a:r>
              <a:rPr lang="en-US" dirty="0" err="1"/>
              <a:t>dijelu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1. </a:t>
            </a:r>
            <a:r>
              <a:rPr lang="en-US" dirty="0" err="1"/>
              <a:t>Abakus</a:t>
            </a:r>
            <a:r>
              <a:rPr lang="en-US" dirty="0"/>
              <a:t> 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početnu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kuglice</a:t>
            </a:r>
            <a:r>
              <a:rPr lang="en-US" dirty="0"/>
              <a:t> </a:t>
            </a:r>
            <a:r>
              <a:rPr lang="en-US" dirty="0" err="1"/>
              <a:t>odmaknu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središnjeg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. </a:t>
            </a:r>
          </a:p>
          <a:p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br</a:t>
            </a:r>
            <a:r>
              <a:rPr lang="en-US" dirty="0"/>
              <a:t> 1746503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sljedeći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Screenshot 2016-09-07 08.4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81" y="4370813"/>
            <a:ext cx="3516935" cy="2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5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Koji je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prikazan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slici</a:t>
            </a:r>
            <a:r>
              <a:rPr lang="ta-IN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694" y="1600200"/>
            <a:ext cx="3318239" cy="45259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		7014831 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		2014331 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		3014431 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		3541224</a:t>
            </a:r>
          </a:p>
        </p:txBody>
      </p:sp>
      <p:pic>
        <p:nvPicPr>
          <p:cNvPr id="5" name="Picture 4" descr="Screenshot 2016-09-07 08.4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8" y="1600200"/>
            <a:ext cx="4051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8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Akvarij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Dabar</a:t>
            </a:r>
            <a:r>
              <a:rPr lang="en-US" dirty="0"/>
              <a:t> Jan </a:t>
            </a:r>
            <a:r>
              <a:rPr lang="en-US" dirty="0" err="1"/>
              <a:t>lijepi</a:t>
            </a:r>
            <a:r>
              <a:rPr lang="en-US" dirty="0"/>
              <a:t> </a:t>
            </a:r>
            <a:r>
              <a:rPr lang="en-US" dirty="0" err="1"/>
              <a:t>sličice</a:t>
            </a:r>
            <a:r>
              <a:rPr lang="en-US" dirty="0"/>
              <a:t> u </a:t>
            </a:r>
            <a:r>
              <a:rPr lang="en-US" dirty="0" err="1"/>
              <a:t>akvarij</a:t>
            </a:r>
            <a:r>
              <a:rPr lang="en-US" dirty="0"/>
              <a:t>.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stavlja</a:t>
            </a:r>
            <a:r>
              <a:rPr lang="en-US" dirty="0"/>
              <a:t> </a:t>
            </a:r>
            <a:r>
              <a:rPr lang="en-US" dirty="0" err="1"/>
              <a:t>travu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kamenčiće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ribu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ronioca</a:t>
            </a:r>
            <a:r>
              <a:rPr lang="en-US" dirty="0"/>
              <a:t>. </a:t>
            </a:r>
            <a:endParaRPr lang="ta-IN" dirty="0" smtClean="0"/>
          </a:p>
          <a:p>
            <a:endParaRPr lang="ta-IN" dirty="0"/>
          </a:p>
          <a:p>
            <a:endParaRPr lang="en-US" dirty="0"/>
          </a:p>
        </p:txBody>
      </p:sp>
      <p:pic>
        <p:nvPicPr>
          <p:cNvPr id="4" name="Picture 3" descr="Screenshot 2016-09-07 08.5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707194"/>
            <a:ext cx="72390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izgledati</a:t>
            </a:r>
            <a:r>
              <a:rPr lang="en-US" dirty="0"/>
              <a:t> </a:t>
            </a:r>
            <a:r>
              <a:rPr lang="en-US" dirty="0" err="1"/>
              <a:t>akvarij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polijepe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sličice</a:t>
            </a:r>
            <a:r>
              <a:rPr lang="en-US" dirty="0"/>
              <a:t>?</a:t>
            </a:r>
          </a:p>
        </p:txBody>
      </p:sp>
      <p:pic>
        <p:nvPicPr>
          <p:cNvPr id="6" name="Content Placeholder 5" descr="Screenshot 2016-09-07 08.58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0" r="-14670"/>
          <a:stretch>
            <a:fillRect/>
          </a:stretch>
        </p:blipFill>
        <p:spPr>
          <a:xfrm>
            <a:off x="658259" y="1586554"/>
            <a:ext cx="7828640" cy="4305450"/>
          </a:xfrm>
        </p:spPr>
      </p:pic>
    </p:spTree>
    <p:extLst>
      <p:ext uri="{BB962C8B-B14F-4D97-AF65-F5344CB8AC3E}">
        <p14:creationId xmlns:p14="http://schemas.microsoft.com/office/powerpoint/2010/main" val="36154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6-09-07 09.0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50" y="2476749"/>
            <a:ext cx="5505850" cy="4381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54" y="91536"/>
            <a:ext cx="8137645" cy="823818"/>
          </a:xfrm>
        </p:spPr>
        <p:txBody>
          <a:bodyPr>
            <a:normAutofit/>
          </a:bodyPr>
          <a:lstStyle/>
          <a:p>
            <a:r>
              <a:rPr lang="en-US" dirty="0" err="1" smtClean="0"/>
              <a:t>Biciklokultura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565"/>
            <a:ext cx="8229600" cy="490187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Dabrovi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Beavergradu</a:t>
            </a:r>
            <a:r>
              <a:rPr lang="en-US" dirty="0"/>
              <a:t> vole </a:t>
            </a:r>
            <a:r>
              <a:rPr lang="en-US" dirty="0" err="1"/>
              <a:t>vožnju</a:t>
            </a:r>
            <a:r>
              <a:rPr lang="en-US" dirty="0"/>
              <a:t> </a:t>
            </a:r>
            <a:r>
              <a:rPr lang="en-US" dirty="0" err="1"/>
              <a:t>šarenim</a:t>
            </a:r>
            <a:r>
              <a:rPr lang="en-US" dirty="0"/>
              <a:t> </a:t>
            </a:r>
            <a:r>
              <a:rPr lang="en-US" dirty="0" err="1"/>
              <a:t>biciklima</a:t>
            </a:r>
            <a:r>
              <a:rPr lang="en-US" dirty="0"/>
              <a:t>. </a:t>
            </a:r>
            <a:r>
              <a:rPr lang="en-US" dirty="0" err="1" smtClean="0"/>
              <a:t>Gradonačelnik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objavio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prihvatljivih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. </a:t>
            </a:r>
            <a:r>
              <a:rPr lang="en-US" dirty="0" err="1"/>
              <a:t>Također</a:t>
            </a:r>
            <a:r>
              <a:rPr lang="en-US" dirty="0"/>
              <a:t> je </a:t>
            </a:r>
            <a:r>
              <a:rPr lang="en-US" dirty="0" err="1"/>
              <a:t>objavio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upute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sastavljanje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105836"/>
            <a:ext cx="4954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sastavljanja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kombinirati</a:t>
            </a:r>
            <a:r>
              <a:rPr lang="en-US" dirty="0"/>
              <a:t> </a:t>
            </a:r>
            <a:r>
              <a:rPr lang="en-US" dirty="0" err="1"/>
              <a:t>dijelovi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13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Koji od </a:t>
            </a:r>
            <a:r>
              <a:rPr lang="en-US" dirty="0" err="1"/>
              <a:t>sljedećih</a:t>
            </a:r>
            <a:r>
              <a:rPr lang="en-US" dirty="0"/>
              <a:t> </a:t>
            </a:r>
            <a:r>
              <a:rPr lang="en-US" dirty="0" err="1"/>
              <a:t>bicikala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napravljen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uputama</a:t>
            </a:r>
            <a:r>
              <a:rPr lang="en-US" dirty="0"/>
              <a:t>?</a:t>
            </a:r>
          </a:p>
        </p:txBody>
      </p:sp>
      <p:pic>
        <p:nvPicPr>
          <p:cNvPr id="4" name="Content Placeholder 3" descr="Screenshot 2016-09-07 09.09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82" b="-6682"/>
          <a:stretch>
            <a:fillRect/>
          </a:stretch>
        </p:blipFill>
        <p:spPr>
          <a:xfrm>
            <a:off x="322784" y="1704846"/>
            <a:ext cx="8623864" cy="4742793"/>
          </a:xfrm>
        </p:spPr>
      </p:pic>
    </p:spTree>
    <p:extLst>
      <p:ext uri="{BB962C8B-B14F-4D97-AF65-F5344CB8AC3E}">
        <p14:creationId xmlns:p14="http://schemas.microsoft.com/office/powerpoint/2010/main" val="114444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Burgeri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Tim </a:t>
            </a:r>
            <a:r>
              <a:rPr lang="en-US" dirty="0" err="1"/>
              <a:t>i</a:t>
            </a:r>
            <a:r>
              <a:rPr lang="en-US" dirty="0"/>
              <a:t> Tom </a:t>
            </a:r>
            <a:r>
              <a:rPr lang="en-US" dirty="0" err="1"/>
              <a:t>rade</a:t>
            </a:r>
            <a:r>
              <a:rPr lang="en-US" dirty="0"/>
              <a:t> u burger </a:t>
            </a:r>
            <a:r>
              <a:rPr lang="en-US" dirty="0" err="1"/>
              <a:t>restoranu</a:t>
            </a:r>
            <a:r>
              <a:rPr lang="en-US" dirty="0"/>
              <a:t>. Tim </a:t>
            </a:r>
            <a:r>
              <a:rPr lang="en-US" dirty="0" err="1"/>
              <a:t>peče</a:t>
            </a:r>
            <a:r>
              <a:rPr lang="en-US" dirty="0"/>
              <a:t>, a Tom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</a:t>
            </a:r>
            <a:r>
              <a:rPr lang="ta-IN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en-US" dirty="0"/>
              <a:t> burger, Tim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sprema</a:t>
            </a:r>
            <a:r>
              <a:rPr lang="en-US" dirty="0"/>
              <a:t> u </a:t>
            </a:r>
            <a:r>
              <a:rPr lang="en-US" dirty="0" err="1"/>
              <a:t>jednu</a:t>
            </a:r>
            <a:r>
              <a:rPr lang="en-US" dirty="0"/>
              <a:t> od tri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kutije</a:t>
            </a:r>
            <a:r>
              <a:rPr lang="en-US" dirty="0"/>
              <a:t>: </a:t>
            </a:r>
            <a:r>
              <a:rPr lang="en-US" dirty="0" err="1"/>
              <a:t>prugasta</a:t>
            </a:r>
            <a:r>
              <a:rPr lang="en-US" dirty="0"/>
              <a:t> </a:t>
            </a:r>
            <a:r>
              <a:rPr lang="en-US" dirty="0" err="1"/>
              <a:t>kutija</a:t>
            </a:r>
            <a:r>
              <a:rPr lang="en-US" dirty="0"/>
              <a:t>, </a:t>
            </a:r>
            <a:r>
              <a:rPr lang="en-US" dirty="0" err="1"/>
              <a:t>kutija</a:t>
            </a:r>
            <a:r>
              <a:rPr lang="en-US" dirty="0"/>
              <a:t> s </a:t>
            </a:r>
            <a:r>
              <a:rPr lang="en-US" dirty="0" err="1"/>
              <a:t>uzorkom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žuta</a:t>
            </a:r>
            <a:r>
              <a:rPr lang="en-US" dirty="0"/>
              <a:t> </a:t>
            </a:r>
            <a:r>
              <a:rPr lang="en-US" dirty="0" err="1"/>
              <a:t>kutija</a:t>
            </a:r>
            <a:r>
              <a:rPr lang="en-US" dirty="0"/>
              <a:t>.</a:t>
            </a:r>
          </a:p>
        </p:txBody>
      </p:sp>
      <p:pic>
        <p:nvPicPr>
          <p:cNvPr id="4" name="Picture 3" descr="Screenshot 2016-09-07 09.1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35" y="3813148"/>
            <a:ext cx="154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1247</Words>
  <Application>Microsoft Office PowerPoint</Application>
  <PresentationFormat>Prikaz na zaslonu (4:3)</PresentationFormat>
  <Paragraphs>166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Arial</vt:lpstr>
      <vt:lpstr>Calibri</vt:lpstr>
      <vt:lpstr>Latha</vt:lpstr>
      <vt:lpstr>Office Theme</vt:lpstr>
      <vt:lpstr>Dabar je više od natjecanja, </vt:lpstr>
      <vt:lpstr>Uvjeti korištenja</vt:lpstr>
      <vt:lpstr>Abacus</vt:lpstr>
      <vt:lpstr>Koji je broj prikazan na slici:</vt:lpstr>
      <vt:lpstr>Akvarij</vt:lpstr>
      <vt:lpstr>Kako će izgledati akvarij kada se polijepe sve sličice?</vt:lpstr>
      <vt:lpstr>Biciklokultura</vt:lpstr>
      <vt:lpstr>Koji od sljedećih bicikala nije napravljen prema uputama?</vt:lpstr>
      <vt:lpstr>Burgeri</vt:lpstr>
      <vt:lpstr>Ako napravi još dva burgera, stog će izgledati ovako:</vt:lpstr>
      <vt:lpstr>PowerPoint prezentacija</vt:lpstr>
      <vt:lpstr>Čarape</vt:lpstr>
      <vt:lpstr>Čaše</vt:lpstr>
      <vt:lpstr>Chat</vt:lpstr>
      <vt:lpstr> Koje postavke Sandra ima na svom računalu? </vt:lpstr>
      <vt:lpstr>Dabrobot</vt:lpstr>
      <vt:lpstr>Dabrobot</vt:lpstr>
      <vt:lpstr>Dabrodrom </vt:lpstr>
      <vt:lpstr>Dabrodrom (copy) </vt:lpstr>
      <vt:lpstr>Digitalni sat</vt:lpstr>
      <vt:lpstr>Gusar i policajac</vt:lpstr>
      <vt:lpstr>Koliko je poteza potrebno policajcu da bi uhvatio gusara?</vt:lpstr>
      <vt:lpstr>Haljina iz snova</vt:lpstr>
      <vt:lpstr>Jezera </vt:lpstr>
      <vt:lpstr>Jezera</vt:lpstr>
      <vt:lpstr>Krava</vt:lpstr>
      <vt:lpstr>Krivi šešir</vt:lpstr>
      <vt:lpstr>Dodatne informacije su na portalu ucitelji.hr http://www.ucitelji.hr/Naslovnica/Dabar.aspx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Lidija Kralj</cp:lastModifiedBy>
  <cp:revision>40</cp:revision>
  <dcterms:created xsi:type="dcterms:W3CDTF">2016-09-07T06:44:32Z</dcterms:created>
  <dcterms:modified xsi:type="dcterms:W3CDTF">2016-10-03T08:17:45Z</dcterms:modified>
</cp:coreProperties>
</file>